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Libre Franklin"/>
      <p:regular r:id="rId41"/>
      <p:bold r:id="rId42"/>
      <p:italic r:id="rId43"/>
      <p:boldItalic r:id="rId44"/>
    </p:embeddedFont>
    <p:embeddedFont>
      <p:font typeface="Roboto"/>
      <p:regular r:id="rId45"/>
      <p:bold r:id="rId46"/>
      <p:italic r:id="rId47"/>
      <p:boldItalic r:id="rId48"/>
    </p:embeddedFont>
    <p:embeddedFont>
      <p:font typeface="Caveat"/>
      <p:regular r:id="rId49"/>
      <p:bold r:id="rId50"/>
    </p:embeddedFont>
    <p:embeddedFont>
      <p:font typeface="Nunito"/>
      <p:regular r:id="rId51"/>
      <p:bold r:id="rId52"/>
      <p:italic r:id="rId53"/>
      <p:boldItalic r:id="rId54"/>
    </p:embeddedFont>
    <p:embeddedFont>
      <p:font typeface="Lustria"/>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5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EF7B5D7-8664-4E55-8DBE-E1E0C1D60A85}">
  <a:tblStyle styleId="{FEF7B5D7-8664-4E55-8DBE-E1E0C1D60A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48BF41D-CADB-4B38-9C7A-B69F2B52DC68}"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95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LibreFranklin-bold.fntdata"/><Relationship Id="rId41" Type="http://schemas.openxmlformats.org/officeDocument/2006/relationships/font" Target="fonts/LibreFranklin-regular.fntdata"/><Relationship Id="rId44" Type="http://schemas.openxmlformats.org/officeDocument/2006/relationships/font" Target="fonts/LibreFranklin-boldItalic.fntdata"/><Relationship Id="rId43" Type="http://schemas.openxmlformats.org/officeDocument/2006/relationships/font" Target="fonts/LibreFranklin-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Cavea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regular.fntdata"/><Relationship Id="rId50" Type="http://schemas.openxmlformats.org/officeDocument/2006/relationships/font" Target="fonts/Caveat-bold.fntdata"/><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5.xml"/><Relationship Id="rId55" Type="http://schemas.openxmlformats.org/officeDocument/2006/relationships/font" Target="fonts/Lustria-regular.fntdata"/><Relationship Id="rId10" Type="http://schemas.openxmlformats.org/officeDocument/2006/relationships/slide" Target="slides/slide4.xml"/><Relationship Id="rId54" Type="http://schemas.openxmlformats.org/officeDocument/2006/relationships/font" Target="fonts/Nuni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3c3ed0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3c3ed0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37000b4f3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37000b4f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37000b4f3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37000b4f3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3c3ed0b3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3c3ed0b3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Btp: whether or not a company's stock </a:t>
            </a:r>
            <a:r>
              <a:rPr b="1" lang="en" sz="1200">
                <a:solidFill>
                  <a:srgbClr val="222222"/>
                </a:solidFill>
              </a:rPr>
              <a:t>price</a:t>
            </a:r>
            <a:r>
              <a:rPr lang="en" sz="1200">
                <a:solidFill>
                  <a:srgbClr val="222222"/>
                </a:solidFill>
                <a:highlight>
                  <a:srgbClr val="FFFFFF"/>
                </a:highlight>
              </a:rPr>
              <a:t> is undervalued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3c3ed0b3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3c3ed0b3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37000b4f3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37000b4f3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4e6b8e0dc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4e6b8e0dc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4e6b8e0dc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4e6b8e0dc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4d397ef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4d397ef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After understanding the target variable, we want to perform the feature selection. First we perform train test split with portion of 0.8 and 0.2 using createDataPartition method in R. Next, the stepAIC() function performs forward model selection for the training dataset. While the best subset selection procedure considers all 2^</a:t>
            </a:r>
            <a:r>
              <a:rPr i="1" lang="en">
                <a:solidFill>
                  <a:schemeClr val="dk1"/>
                </a:solidFill>
              </a:rPr>
              <a:t>p </a:t>
            </a:r>
            <a:r>
              <a:rPr lang="en">
                <a:solidFill>
                  <a:schemeClr val="dk1"/>
                </a:solidFill>
              </a:rPr>
              <a:t>possible models containing subsets of the </a:t>
            </a:r>
            <a:r>
              <a:rPr i="1" lang="en">
                <a:solidFill>
                  <a:schemeClr val="dk1"/>
                </a:solidFill>
              </a:rPr>
              <a:t>p </a:t>
            </a:r>
            <a:r>
              <a:rPr lang="en">
                <a:solidFill>
                  <a:schemeClr val="dk1"/>
                </a:solidFill>
              </a:rPr>
              <a:t>predictors, forward stepwise considers a much smaller set of models. Forward stepwise selection begins with a model containing no predictors, that is the null model, and then adds predictors to the model, one-at-a-time, until all of the predictors are in the model.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4d397ef7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4d397ef7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Unlike best subset selection, which involved fitting 2^p models, forward stepwise selection involves fitting one null model, along with p - k models in the kth iteration, for k = 0, . . . , p - 1. In Algorithm, we must identify the best model from among those p-k that augment Mk with one additional predictor. We can do this by simply choosing the model with the lowest RSS.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37000b4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37000b4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4d397ef7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4d397ef7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However, to identify the best model among a set of models with different numbers of variables. We need to use a metric called AIC. The AIC criterion is defined for a large class of models fit by maximum likelihood. Where d is the number of predictors, and σˆ2 is an estimate of the variance of the error associated with each response measurement. Essentially, the AIC statistic adds a penalty of 2dσˆ2 to the training RSS in order to adjust for the fact that the training error tends to underestimate the test error. Clearly, the penalty increases, as the number of predictors in the model increases; this is intended to adjust for the corresponding decrease in training RSS. As a consequence, the AIC statistic tends to take on a small value for models with a low test error, so when determining which of a set of models is best, we choose the model with the lowest AIC value.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4d397ef7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4d397ef7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all, 11 variables were selected for both quarterly return and </a:t>
            </a:r>
            <a:r>
              <a:rPr lang="en">
                <a:solidFill>
                  <a:schemeClr val="dk1"/>
                </a:solidFill>
              </a:rPr>
              <a:t>standard deviation</a:t>
            </a:r>
            <a:r>
              <a:rPr lang="en">
                <a:solidFill>
                  <a:schemeClr val="dk1"/>
                </a:solidFill>
              </a:rPr>
              <a:t>. More will be elaborated later. And now Peter will talk about cross validation.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fb9c3c0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fb9c3c0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we also try to get better prediction results by using cross validation to tune different model parameters. So just a quick recap of cross validation. We divide the training set into several folds (in our case, 5 folds), and each fold will be used as test set in turn to measure the performance of the model trained by the training set, and thanks Roberta for the image.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fb9c3c0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fb9c3c0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used two R packages in the training process. The first one is caret, it is a great package for cross validation, and the elastic net package is for the training of ridge regression and elastic net. We used 5-fold cross validation in all models. The metric we use is RMSE, because it directly shows the average error of the prediction. We used three different methods: k nearest neighbors, ridge regression, and elastic net, and here the elastic net includes the case of Lasso.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fb9c3c0c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fb9c3c0c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here I want to talk more about elastic net regularization. So we are familiar with Lasso, or L1 regularization, and Ridge, which is L2 regularization. So in simple terms, elastic net is the combination of Lasso and Ridge. Its loss function adds up both L1 and L2 error with a mixing percentage alpha. So for elastic net, the tuning parameters are alpha and lambda. And you may have noticed that there is an one half before the L2 error, this is just for the mathematical convenience for optimization.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fb9c3c0c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fb9c3c0c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here’s the results for predicting quarterly return. I also put linear regression here for comparison. As you can see here, these three models perform slightly better than linear regression as they have smaller test RMSEs. All models have test RMSEs around 10%, and elastic net has a small advantage over KNN and ridge regression with an RMSE of 9.93%.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fb9c3c0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fb9c3c0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we will further investigate the elastic net model. Here’s the tuning result for elastic net. The horizontal axis represents the mixing percentage, or alpha. The vertical axis represents cross-validated RMSE, and each line represents a different lambda. Here the orange line at the bottom with a mixing percentage of 0.15 has the smallest RMSE, so this should be our best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fb9c3c0c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fb9c3c0c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our best model is an elastic net regularization with alpha 0.15 and lambda 0.021. The cross-validated RMSE is about 11%, and the test RMSE is 9.93%. I can interpret this as our prediction of quarterly return will be off by 9.93% on average. So imagine that we give you a prediction of a stock’s return in three months, and it will be off by about 10% on average, I don’t think you will be really confident to invest on this, because 10% error is too much. So we think this is probably not a good model. And in fact, stock price and stock return are indeed very hard to predict. Next, Cang will talk more about the prediction of quarterly standard deviation.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746fd3ad4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46fd3ad4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We tried the same sets of models as before, linear regression, K-nearest neighbors, ridge, and elastic net. As mentioned before, since the algorithm of elastic net has already included lasso, we didn’t set up a pipeline for it.</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We can see that KNN performed the worst among all the models. Linear regression got the same result as ridge and lasso in cross-validation, but a bit worse in the test set. Which shows that there is some overfitting problem in this dataset, and we need regularization.</a:t>
            </a:r>
            <a:endParaRPr>
              <a:solidFill>
                <a:schemeClr val="dk1"/>
              </a:solidFill>
            </a:endParaRPr>
          </a:p>
          <a:p>
            <a:pPr indent="0" lvl="0" marL="0" rtl="0" algn="just">
              <a:lnSpc>
                <a:spcPct val="115000"/>
              </a:lnSpc>
              <a:spcBef>
                <a:spcPts val="1200"/>
              </a:spcBef>
              <a:spcAft>
                <a:spcPts val="1200"/>
              </a:spcAft>
              <a:buNone/>
            </a:pPr>
            <a:r>
              <a:rPr lang="en">
                <a:solidFill>
                  <a:schemeClr val="dk1"/>
                </a:solidFill>
              </a:rPr>
              <a:t>And as ridge and elastic net gave the same result, we chose the simpler model, ridge regression.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73c3ed0b3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3c3ed0b3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a:solidFill>
                  <a:schemeClr val="dk1"/>
                </a:solidFill>
              </a:rPr>
              <a:t>Now let’s see the hyperparameters. Weight decay is lambda of the ridge penalty. When lambda is zero, it is the same as linear regression. If lambda is too big, too much bias would be introduced to the model, and accuracies goes down. As shown in the graph, the minimum RMSE point is at 0.0075.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37000b4f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37000b4f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3c3ed0b33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3c3ed0b33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a:solidFill>
                  <a:schemeClr val="dk1"/>
                </a:solidFill>
              </a:rPr>
              <a:t>We can see the final result here, with the best lambda, cross-validation rmse is 0.0041, test rmse is 0.004.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3c3ed0b33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3c3ed0b33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Finally, let’s compare the results for the two targets. From our experience in this project, we found that predicting risk is a lot easier than predicting return.</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On the left side we have quarterly return, and on the right side we have standard deviation. We can see that the standard </a:t>
            </a:r>
            <a:r>
              <a:rPr lang="en">
                <a:solidFill>
                  <a:schemeClr val="dk1"/>
                </a:solidFill>
              </a:rPr>
              <a:t>deviation‘s</a:t>
            </a:r>
            <a:r>
              <a:rPr lang="en">
                <a:solidFill>
                  <a:schemeClr val="dk1"/>
                </a:solidFill>
              </a:rPr>
              <a:t> r-square is a lot higher than the return’s r-square, meaning that variance of the response was better explained in the standard deviation model.</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We have also visualized the predicted values and the actual values. The orange line here is not the regression line, it shows the scenario when the predicted values are equal to the actual ones. </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For predicting quarterly return, the dots are quite dispersed around the orange line. Negative returns were overestimated, positive returns were underestimated. And there are some outliers when return is too high, like above 0.4.</a:t>
            </a:r>
            <a:endParaRPr>
              <a:solidFill>
                <a:schemeClr val="dk1"/>
              </a:solidFill>
            </a:endParaRPr>
          </a:p>
          <a:p>
            <a:pPr indent="0" lvl="0" marL="0" rtl="0" algn="just">
              <a:lnSpc>
                <a:spcPct val="115000"/>
              </a:lnSpc>
              <a:spcBef>
                <a:spcPts val="1200"/>
              </a:spcBef>
              <a:spcAft>
                <a:spcPts val="1200"/>
              </a:spcAft>
              <a:buNone/>
            </a:pPr>
            <a:r>
              <a:rPr lang="en">
                <a:solidFill>
                  <a:schemeClr val="dk1"/>
                </a:solidFill>
              </a:rPr>
              <a:t>For predicting standard deviation, the dots are distributed a lot closer to the orange line, and our prediction was quite accurate, especially when the actual standard deviation is smaller than 0.022. But when the standard deviation is greater than 0.025, the model does not perform as well, and the residuals become larger.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463c3cc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463c3cc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4e6b8e0dc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4e6b8e0dc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4e6b8e0dc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4e6b8e0dc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3c3ed0b3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3c3ed0b3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4d397ef78_5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74d397ef78_5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4d397ef78_5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74d397ef78_5_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4d397ef78_5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74d397ef78_5_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4d397ef78_5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74d397ef78_5_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4d397ef78_5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74d397ef78_5_1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Opening Slide">
  <p:cSld name="Centered Opening Slide">
    <p:spTree>
      <p:nvGrpSpPr>
        <p:cNvPr id="9" name="Shape 9"/>
        <p:cNvGrpSpPr/>
        <p:nvPr/>
      </p:nvGrpSpPr>
      <p:grpSpPr>
        <a:xfrm>
          <a:off x="0" y="0"/>
          <a:ext cx="0" cy="0"/>
          <a:chOff x="0" y="0"/>
          <a:chExt cx="0" cy="0"/>
        </a:xfrm>
      </p:grpSpPr>
      <p:sp>
        <p:nvSpPr>
          <p:cNvPr id="10" name="Google Shape;10;p2"/>
          <p:cNvSpPr txBox="1"/>
          <p:nvPr>
            <p:ph type="title"/>
          </p:nvPr>
        </p:nvSpPr>
        <p:spPr>
          <a:xfrm>
            <a:off x="435429" y="1446609"/>
            <a:ext cx="8230800" cy="857100"/>
          </a:xfrm>
          <a:prstGeom prst="rect">
            <a:avLst/>
          </a:prstGeom>
          <a:noFill/>
          <a:ln>
            <a:noFill/>
          </a:ln>
        </p:spPr>
        <p:txBody>
          <a:bodyPr anchorCtr="0" anchor="ctr" bIns="39725" lIns="79475" spcFirstLastPara="1" rIns="79475" wrap="square" tIns="39725">
            <a:noAutofit/>
          </a:bodyPr>
          <a:lstStyle>
            <a:lvl1pPr lvl="0" marR="0" rtl="0" algn="ctr">
              <a:spcBef>
                <a:spcPts val="0"/>
              </a:spcBef>
              <a:spcAft>
                <a:spcPts val="0"/>
              </a:spcAft>
              <a:buSzPts val="1200"/>
              <a:buNone/>
              <a:defRPr b="0" i="0" sz="3100" u="none" cap="none" strike="noStrike">
                <a:solidFill>
                  <a:srgbClr val="000000"/>
                </a:solidFill>
                <a:latin typeface="Georgia"/>
                <a:ea typeface="Georgia"/>
                <a:cs typeface="Georgia"/>
                <a:sym typeface="Georgia"/>
              </a:defRPr>
            </a:lvl1pPr>
            <a:lvl2pPr lvl="1"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9pPr>
          </a:lstStyle>
          <a:p/>
        </p:txBody>
      </p:sp>
      <p:sp>
        <p:nvSpPr>
          <p:cNvPr id="11" name="Google Shape;11;p2"/>
          <p:cNvSpPr txBox="1"/>
          <p:nvPr>
            <p:ph idx="1" type="subTitle"/>
          </p:nvPr>
        </p:nvSpPr>
        <p:spPr>
          <a:xfrm>
            <a:off x="1350433" y="2464594"/>
            <a:ext cx="6400800" cy="589500"/>
          </a:xfrm>
          <a:prstGeom prst="rect">
            <a:avLst/>
          </a:prstGeom>
          <a:noFill/>
          <a:ln>
            <a:noFill/>
          </a:ln>
        </p:spPr>
        <p:txBody>
          <a:bodyPr anchorCtr="0" anchor="t" bIns="39725" lIns="79475" spcFirstLastPara="1" rIns="79475" wrap="square" tIns="39725">
            <a:noAutofit/>
          </a:bodyPr>
          <a:lstStyle>
            <a:lvl1pPr lvl="0" marR="0" rtl="0" algn="ctr">
              <a:spcBef>
                <a:spcPts val="500"/>
              </a:spcBef>
              <a:spcAft>
                <a:spcPts val="0"/>
              </a:spcAft>
              <a:buClr>
                <a:schemeClr val="accent1"/>
              </a:buClr>
              <a:buSzPts val="2000"/>
              <a:buFont typeface="Noto Sans Symbols"/>
              <a:buNone/>
              <a:defRPr b="0" i="0" sz="2300" u="none" cap="none" strike="noStrike">
                <a:solidFill>
                  <a:schemeClr val="dk2"/>
                </a:solidFill>
                <a:latin typeface="Georgia"/>
                <a:ea typeface="Georgia"/>
                <a:cs typeface="Georgia"/>
                <a:sym typeface="Georgia"/>
              </a:defRPr>
            </a:lvl1pPr>
            <a:lvl2pPr lvl="1" marR="0" rtl="0" algn="ctr">
              <a:spcBef>
                <a:spcPts val="300"/>
              </a:spcBef>
              <a:spcAft>
                <a:spcPts val="0"/>
              </a:spcAft>
              <a:buClr>
                <a:schemeClr val="accent2"/>
              </a:buClr>
              <a:buSzPts val="1800"/>
              <a:buFont typeface="Noto Sans Symbols"/>
              <a:buNone/>
              <a:defRPr b="0" i="0" sz="2200" u="none" cap="none" strike="noStrike">
                <a:solidFill>
                  <a:schemeClr val="dk1"/>
                </a:solidFill>
                <a:latin typeface="Georgia"/>
                <a:ea typeface="Georgia"/>
                <a:cs typeface="Georgia"/>
                <a:sym typeface="Georgia"/>
              </a:defRPr>
            </a:lvl2pPr>
            <a:lvl3pPr lvl="2" marR="0" rtl="0" algn="ctr">
              <a:spcBef>
                <a:spcPts val="300"/>
              </a:spcBef>
              <a:spcAft>
                <a:spcPts val="0"/>
              </a:spcAft>
              <a:buClr>
                <a:srgbClr val="D6ACAB"/>
              </a:buClr>
              <a:buSzPts val="1600"/>
              <a:buFont typeface="Noto Sans Symbols"/>
              <a:buNone/>
              <a:defRPr b="0" i="0" sz="1800" u="none" cap="none" strike="noStrike">
                <a:solidFill>
                  <a:schemeClr val="dk1"/>
                </a:solidFill>
                <a:latin typeface="Georgia"/>
                <a:ea typeface="Georgia"/>
                <a:cs typeface="Georgia"/>
                <a:sym typeface="Georgia"/>
              </a:defRPr>
            </a:lvl3pPr>
            <a:lvl4pPr lvl="3" marR="0" rtl="0" algn="ctr">
              <a:spcBef>
                <a:spcPts val="300"/>
              </a:spcBef>
              <a:spcAft>
                <a:spcPts val="0"/>
              </a:spcAft>
              <a:buClr>
                <a:srgbClr val="3667C4"/>
              </a:buClr>
              <a:buSzPts val="1500"/>
              <a:buFont typeface="Noto Sans Symbols"/>
              <a:buNone/>
              <a:defRPr b="0" i="0" sz="1800" u="none" cap="none" strike="noStrike">
                <a:solidFill>
                  <a:schemeClr val="dk1"/>
                </a:solidFill>
                <a:latin typeface="Georgia"/>
                <a:ea typeface="Georgia"/>
                <a:cs typeface="Georgia"/>
                <a:sym typeface="Georgia"/>
              </a:defRPr>
            </a:lvl4pPr>
            <a:lvl5pPr lvl="4" marR="0" rtl="0" algn="ctr">
              <a:spcBef>
                <a:spcPts val="300"/>
              </a:spcBef>
              <a:spcAft>
                <a:spcPts val="0"/>
              </a:spcAft>
              <a:buClr>
                <a:srgbClr val="3667C4"/>
              </a:buClr>
              <a:buSzPts val="1800"/>
              <a:buFont typeface="Georgia"/>
              <a:buNone/>
              <a:defRPr b="0" i="0" sz="1800" u="none" cap="none" strike="noStrike">
                <a:solidFill>
                  <a:schemeClr val="dk1"/>
                </a:solidFill>
                <a:latin typeface="Georgia"/>
                <a:ea typeface="Georgia"/>
                <a:cs typeface="Georgia"/>
                <a:sym typeface="Georgia"/>
              </a:defRPr>
            </a:lvl5pPr>
            <a:lvl6pPr lvl="5" marR="0" rtl="0" algn="ctr">
              <a:spcBef>
                <a:spcPts val="300"/>
              </a:spcBef>
              <a:spcAft>
                <a:spcPts val="0"/>
              </a:spcAft>
              <a:buClr>
                <a:schemeClr val="accent3"/>
              </a:buClr>
              <a:buSzPts val="1700"/>
              <a:buFont typeface="Georgia"/>
              <a:buNone/>
              <a:defRPr b="0" i="0" sz="1700" u="none" cap="none" strike="noStrike">
                <a:solidFill>
                  <a:schemeClr val="dk1"/>
                </a:solidFill>
                <a:latin typeface="Georgia"/>
                <a:ea typeface="Georgia"/>
                <a:cs typeface="Georgia"/>
                <a:sym typeface="Georgia"/>
              </a:defRPr>
            </a:lvl6pPr>
            <a:lvl7pPr lvl="6" marR="0" rtl="0" algn="ctr">
              <a:spcBef>
                <a:spcPts val="300"/>
              </a:spcBef>
              <a:spcAft>
                <a:spcPts val="0"/>
              </a:spcAft>
              <a:buClr>
                <a:schemeClr val="accent2"/>
              </a:buClr>
              <a:buSzPts val="1700"/>
              <a:buFont typeface="Georgia"/>
              <a:buNone/>
              <a:defRPr b="0" i="0" sz="1700" u="none" cap="none" strike="noStrike">
                <a:solidFill>
                  <a:schemeClr val="dk1"/>
                </a:solidFill>
                <a:latin typeface="Georgia"/>
                <a:ea typeface="Georgia"/>
                <a:cs typeface="Georgia"/>
                <a:sym typeface="Georgia"/>
              </a:defRPr>
            </a:lvl7pPr>
            <a:lvl8pPr lvl="7" marR="0" rtl="0" algn="ctr">
              <a:spcBef>
                <a:spcPts val="300"/>
              </a:spcBef>
              <a:spcAft>
                <a:spcPts val="0"/>
              </a:spcAft>
              <a:buClr>
                <a:srgbClr val="ECA8A8"/>
              </a:buClr>
              <a:buSzPts val="1700"/>
              <a:buFont typeface="Georgia"/>
              <a:buNone/>
              <a:defRPr b="0" i="0" sz="1700" u="none" cap="none" strike="noStrike">
                <a:solidFill>
                  <a:schemeClr val="dk1"/>
                </a:solidFill>
                <a:latin typeface="Georgia"/>
                <a:ea typeface="Georgia"/>
                <a:cs typeface="Georgia"/>
                <a:sym typeface="Georgia"/>
              </a:defRPr>
            </a:lvl8pPr>
            <a:lvl9pPr lvl="8" marR="0" rtl="0" algn="ctr">
              <a:spcBef>
                <a:spcPts val="300"/>
              </a:spcBef>
              <a:spcAft>
                <a:spcPts val="0"/>
              </a:spcAft>
              <a:buClr>
                <a:schemeClr val="accent2"/>
              </a:buClr>
              <a:buSzPts val="1700"/>
              <a:buFont typeface="Georgia"/>
              <a:buNone/>
              <a:defRPr b="0" i="0" sz="1700" u="none" cap="none" strike="noStrike">
                <a:solidFill>
                  <a:schemeClr val="dk1"/>
                </a:solidFill>
                <a:latin typeface="Georgia"/>
                <a:ea typeface="Georgia"/>
                <a:cs typeface="Georgia"/>
                <a:sym typeface="Georgia"/>
              </a:defRPr>
            </a:lvl9pPr>
          </a:lstStyle>
          <a:p/>
        </p:txBody>
      </p:sp>
      <p:sp>
        <p:nvSpPr>
          <p:cNvPr id="12" name="Google Shape;12;p2"/>
          <p:cNvSpPr txBox="1"/>
          <p:nvPr/>
        </p:nvSpPr>
        <p:spPr>
          <a:xfrm>
            <a:off x="1378857" y="3276470"/>
            <a:ext cx="6386400" cy="259800"/>
          </a:xfrm>
          <a:prstGeom prst="rect">
            <a:avLst/>
          </a:prstGeom>
          <a:noFill/>
          <a:ln>
            <a:noFill/>
          </a:ln>
        </p:spPr>
        <p:txBody>
          <a:bodyPr anchorCtr="0" anchor="t" bIns="39725" lIns="79475" spcFirstLastPara="1" rIns="79475" wrap="square" tIns="39725">
            <a:noAutofit/>
          </a:bodyPr>
          <a:lstStyle/>
          <a:p>
            <a:pPr indent="0" lvl="0" marL="0" marR="0" rtl="0" algn="ctr">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13" name="Google Shape;13;p2"/>
          <p:cNvSpPr txBox="1"/>
          <p:nvPr/>
        </p:nvSpPr>
        <p:spPr>
          <a:xfrm>
            <a:off x="1378857" y="3651517"/>
            <a:ext cx="6386400" cy="259800"/>
          </a:xfrm>
          <a:prstGeom prst="rect">
            <a:avLst/>
          </a:prstGeom>
          <a:noFill/>
          <a:ln>
            <a:noFill/>
          </a:ln>
        </p:spPr>
        <p:txBody>
          <a:bodyPr anchorCtr="0" anchor="t" bIns="39725" lIns="79475" spcFirstLastPara="1" rIns="79475" wrap="square" tIns="39725">
            <a:noAutofit/>
          </a:bodyPr>
          <a:lstStyle/>
          <a:p>
            <a:pPr indent="0" lvl="0" marL="0" marR="0" rtl="0" algn="ctr">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Slide with Header">
  <p:cSld name="Content and Image Slide with Header">
    <p:spTree>
      <p:nvGrpSpPr>
        <p:cNvPr id="49" name="Shape 49"/>
        <p:cNvGrpSpPr/>
        <p:nvPr/>
      </p:nvGrpSpPr>
      <p:grpSpPr>
        <a:xfrm>
          <a:off x="0" y="0"/>
          <a:ext cx="0" cy="0"/>
          <a:chOff x="0" y="0"/>
          <a:chExt cx="0" cy="0"/>
        </a:xfrm>
      </p:grpSpPr>
      <p:sp>
        <p:nvSpPr>
          <p:cNvPr id="50" name="Google Shape;50;p11"/>
          <p:cNvSpPr txBox="1"/>
          <p:nvPr>
            <p:ph idx="1" type="body"/>
          </p:nvPr>
        </p:nvSpPr>
        <p:spPr>
          <a:xfrm>
            <a:off x="3429000" y="1553766"/>
            <a:ext cx="5352000" cy="27861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51" name="Google Shape;51;p11"/>
          <p:cNvSpPr/>
          <p:nvPr>
            <p:ph idx="2" type="pic"/>
          </p:nvPr>
        </p:nvSpPr>
        <p:spPr>
          <a:xfrm flipH="1">
            <a:off x="653014" y="1553766"/>
            <a:ext cx="2612700" cy="1339500"/>
          </a:xfrm>
          <a:prstGeom prst="round2SameRect">
            <a:avLst>
              <a:gd fmla="val 981" name="adj1"/>
              <a:gd fmla="val 0" name="adj2"/>
            </a:avLst>
          </a:prstGeom>
          <a:blipFill rotWithShape="1">
            <a:blip r:embed="rId2">
              <a:alphaModFix/>
            </a:blip>
            <a:tile algn="ctr" flip="none" tx="0" sx="65002" ty="0" sy="65002"/>
          </a:blipFill>
          <a:ln cap="flat" cmpd="sng" w="9525">
            <a:solidFill>
              <a:schemeClr val="dk1"/>
            </a:solidFill>
            <a:prstDash val="solid"/>
            <a:round/>
            <a:headEnd len="sm" w="sm" type="none"/>
            <a:tailEnd len="sm" w="sm" type="none"/>
          </a:ln>
          <a:effectLst>
            <a:outerShdw blurRad="38100" rotWithShape="0" algn="t" dir="5400000" dist="25400">
              <a:srgbClr val="000000">
                <a:alpha val="49800"/>
              </a:srgbClr>
            </a:outerShdw>
          </a:effectLst>
        </p:spPr>
        <p:txBody>
          <a:bodyPr anchorCtr="0" anchor="t" bIns="39725" lIns="79475" spcFirstLastPara="1" rIns="79475" wrap="square" tIns="39725">
            <a:noAutofit/>
          </a:bodyPr>
          <a:lstStyle>
            <a:lvl1pPr lvl="0" marR="0" rtl="0" algn="l">
              <a:spcBef>
                <a:spcPts val="500"/>
              </a:spcBef>
              <a:spcAft>
                <a:spcPts val="0"/>
              </a:spcAft>
              <a:buClr>
                <a:schemeClr val="accent1"/>
              </a:buClr>
              <a:buSzPts val="1000"/>
              <a:buFont typeface="Noto Sans Symbols"/>
              <a:buNone/>
              <a:defRPr b="0" i="0" sz="1200" u="none" cap="none" strike="noStrike">
                <a:solidFill>
                  <a:schemeClr val="lt1"/>
                </a:solidFill>
                <a:latin typeface="Georgia"/>
                <a:ea typeface="Georgia"/>
                <a:cs typeface="Georgia"/>
                <a:sym typeface="Georgia"/>
              </a:defRPr>
            </a:lvl1pPr>
            <a:lvl2pPr lvl="1" marR="0" rtl="0" algn="l">
              <a:spcBef>
                <a:spcPts val="300"/>
              </a:spcBef>
              <a:spcAft>
                <a:spcPts val="0"/>
              </a:spcAft>
              <a:buClr>
                <a:schemeClr val="accent2"/>
              </a:buClr>
              <a:buSzPts val="1800"/>
              <a:buFont typeface="Noto Sans Symbols"/>
              <a:buChar char="⚫"/>
              <a:defRPr b="0" i="0" sz="2200" u="none" cap="none" strike="noStrike">
                <a:solidFill>
                  <a:schemeClr val="dk1"/>
                </a:solidFill>
                <a:latin typeface="Georgia"/>
                <a:ea typeface="Georgia"/>
                <a:cs typeface="Georgia"/>
                <a:sym typeface="Georgia"/>
              </a:defRPr>
            </a:lvl2pPr>
            <a:lvl3pPr lvl="2" marR="0" rtl="0" algn="l">
              <a:spcBef>
                <a:spcPts val="300"/>
              </a:spcBef>
              <a:spcAft>
                <a:spcPts val="0"/>
              </a:spcAft>
              <a:buClr>
                <a:srgbClr val="D6ACAB"/>
              </a:buClr>
              <a:buSzPts val="1600"/>
              <a:buFont typeface="Noto Sans Symbols"/>
              <a:buChar char="⚫"/>
              <a:defRPr b="0" i="0" sz="1800" u="none" cap="none" strike="noStrike">
                <a:solidFill>
                  <a:schemeClr val="dk1"/>
                </a:solidFill>
                <a:latin typeface="Georgia"/>
                <a:ea typeface="Georgia"/>
                <a:cs typeface="Georgia"/>
                <a:sym typeface="Georgia"/>
              </a:defRPr>
            </a:lvl3pPr>
            <a:lvl4pPr lvl="3" marR="0" rtl="0" algn="l">
              <a:spcBef>
                <a:spcPts val="300"/>
              </a:spcBef>
              <a:spcAft>
                <a:spcPts val="0"/>
              </a:spcAft>
              <a:buClr>
                <a:srgbClr val="3667C4"/>
              </a:buClr>
              <a:buSzPts val="1500"/>
              <a:buFont typeface="Noto Sans Symbols"/>
              <a:buChar char="⚫"/>
              <a:defRPr b="0" i="0" sz="1800" u="none" cap="none" strike="noStrike">
                <a:solidFill>
                  <a:schemeClr val="dk1"/>
                </a:solidFill>
                <a:latin typeface="Georgia"/>
                <a:ea typeface="Georgia"/>
                <a:cs typeface="Georgia"/>
                <a:sym typeface="Georgia"/>
              </a:defRPr>
            </a:lvl4pPr>
            <a:lvl5pPr lvl="4" marR="0" rtl="0" algn="l">
              <a:spcBef>
                <a:spcPts val="300"/>
              </a:spcBef>
              <a:spcAft>
                <a:spcPts val="0"/>
              </a:spcAft>
              <a:buClr>
                <a:srgbClr val="3667C4"/>
              </a:buClr>
              <a:buSzPts val="1800"/>
              <a:buFont typeface="Georgia"/>
              <a:buChar char="o"/>
              <a:defRPr b="0" i="0" sz="1800" u="none" cap="none" strike="noStrike">
                <a:solidFill>
                  <a:schemeClr val="dk1"/>
                </a:solidFill>
                <a:latin typeface="Georgia"/>
                <a:ea typeface="Georgia"/>
                <a:cs typeface="Georgia"/>
                <a:sym typeface="Georgia"/>
              </a:defRPr>
            </a:lvl5pPr>
            <a:lvl6pPr lvl="5"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lvl="6"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lvl="7"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lvl="8"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cxnSp>
        <p:nvCxnSpPr>
          <p:cNvPr id="52" name="Google Shape;52;p11"/>
          <p:cNvCxnSpPr/>
          <p:nvPr/>
        </p:nvCxnSpPr>
        <p:spPr>
          <a:xfrm>
            <a:off x="653143" y="1285875"/>
            <a:ext cx="8490900" cy="1200"/>
          </a:xfrm>
          <a:prstGeom prst="straightConnector1">
            <a:avLst/>
          </a:prstGeom>
          <a:noFill/>
          <a:ln cap="flat" cmpd="sng" w="19050">
            <a:solidFill>
              <a:srgbClr val="DF0000"/>
            </a:solidFill>
            <a:prstDash val="solid"/>
            <a:round/>
            <a:headEnd len="med" w="med" type="none"/>
            <a:tailEnd len="med" w="med" type="none"/>
          </a:ln>
          <a:effectLst>
            <a:outerShdw rotWithShape="0" algn="t" dir="5400000" dist="25400">
              <a:srgbClr val="808080">
                <a:alpha val="49800"/>
              </a:srgbClr>
            </a:outerShdw>
          </a:effectLst>
        </p:spPr>
      </p:cxnSp>
      <p:sp>
        <p:nvSpPr>
          <p:cNvPr id="53" name="Google Shape;53;p11"/>
          <p:cNvSpPr txBox="1"/>
          <p:nvPr>
            <p:ph type="title"/>
          </p:nvPr>
        </p:nvSpPr>
        <p:spPr>
          <a:xfrm>
            <a:off x="580571" y="482203"/>
            <a:ext cx="8200500" cy="750000"/>
          </a:xfrm>
          <a:prstGeom prst="rect">
            <a:avLst/>
          </a:prstGeom>
          <a:noFill/>
          <a:ln>
            <a:noFill/>
          </a:ln>
        </p:spPr>
        <p:txBody>
          <a:bodyPr anchorCtr="0" anchor="b" bIns="39725" lIns="79475" spcFirstLastPara="1" rIns="79475" wrap="square" tIns="39725">
            <a:noAutofit/>
          </a:bodyPr>
          <a:lstStyle>
            <a:lvl1pPr lvl="0" marR="0" rtl="0" algn="l">
              <a:spcBef>
                <a:spcPts val="0"/>
              </a:spcBef>
              <a:spcAft>
                <a:spcPts val="0"/>
              </a:spcAft>
              <a:buSzPts val="1200"/>
              <a:buNone/>
              <a:defRPr b="0" i="0" sz="3100" u="none" cap="none" strike="noStrike">
                <a:solidFill>
                  <a:srgbClr val="000000"/>
                </a:solidFill>
                <a:latin typeface="Georgia"/>
                <a:ea typeface="Georgia"/>
                <a:cs typeface="Georgia"/>
                <a:sym typeface="Georgia"/>
              </a:defRPr>
            </a:lvl1pPr>
            <a:lvl2pPr lvl="1"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Slide">
  <p:cSld name="Content and Image Slide">
    <p:spTree>
      <p:nvGrpSpPr>
        <p:cNvPr id="54" name="Shape 54"/>
        <p:cNvGrpSpPr/>
        <p:nvPr/>
      </p:nvGrpSpPr>
      <p:grpSpPr>
        <a:xfrm>
          <a:off x="0" y="0"/>
          <a:ext cx="0" cy="0"/>
          <a:chOff x="0" y="0"/>
          <a:chExt cx="0" cy="0"/>
        </a:xfrm>
      </p:grpSpPr>
      <p:sp>
        <p:nvSpPr>
          <p:cNvPr id="55" name="Google Shape;55;p12"/>
          <p:cNvSpPr txBox="1"/>
          <p:nvPr>
            <p:ph idx="1" type="body"/>
          </p:nvPr>
        </p:nvSpPr>
        <p:spPr>
          <a:xfrm>
            <a:off x="3429000" y="1553766"/>
            <a:ext cx="5352000" cy="27861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56" name="Google Shape;56;p12"/>
          <p:cNvSpPr/>
          <p:nvPr>
            <p:ph idx="2" type="pic"/>
          </p:nvPr>
        </p:nvSpPr>
        <p:spPr>
          <a:xfrm flipH="1">
            <a:off x="653014" y="1553766"/>
            <a:ext cx="2612700" cy="1339500"/>
          </a:xfrm>
          <a:prstGeom prst="round2SameRect">
            <a:avLst>
              <a:gd fmla="val 981" name="adj1"/>
              <a:gd fmla="val 0" name="adj2"/>
            </a:avLst>
          </a:prstGeom>
          <a:blipFill rotWithShape="1">
            <a:blip r:embed="rId2">
              <a:alphaModFix/>
            </a:blip>
            <a:tile algn="ctr" flip="none" tx="0" sx="65002" ty="0" sy="65002"/>
          </a:blipFill>
          <a:ln cap="flat" cmpd="sng" w="9525">
            <a:solidFill>
              <a:schemeClr val="dk1"/>
            </a:solidFill>
            <a:prstDash val="solid"/>
            <a:round/>
            <a:headEnd len="sm" w="sm" type="none"/>
            <a:tailEnd len="sm" w="sm" type="none"/>
          </a:ln>
          <a:effectLst>
            <a:outerShdw blurRad="38100" rotWithShape="0" algn="t" dir="5400000" dist="25400">
              <a:srgbClr val="000000">
                <a:alpha val="49800"/>
              </a:srgbClr>
            </a:outerShdw>
          </a:effectLst>
        </p:spPr>
        <p:txBody>
          <a:bodyPr anchorCtr="0" anchor="t" bIns="39725" lIns="79475" spcFirstLastPara="1" rIns="79475" wrap="square" tIns="39725">
            <a:noAutofit/>
          </a:bodyPr>
          <a:lstStyle>
            <a:lvl1pPr lvl="0" marR="0" rtl="0" algn="l">
              <a:spcBef>
                <a:spcPts val="500"/>
              </a:spcBef>
              <a:spcAft>
                <a:spcPts val="0"/>
              </a:spcAft>
              <a:buClr>
                <a:schemeClr val="accent1"/>
              </a:buClr>
              <a:buSzPts val="1000"/>
              <a:buFont typeface="Noto Sans Symbols"/>
              <a:buNone/>
              <a:defRPr b="0" i="0" sz="1200" u="none" cap="none" strike="noStrike">
                <a:solidFill>
                  <a:schemeClr val="lt1"/>
                </a:solidFill>
                <a:latin typeface="Georgia"/>
                <a:ea typeface="Georgia"/>
                <a:cs typeface="Georgia"/>
                <a:sym typeface="Georgia"/>
              </a:defRPr>
            </a:lvl1pPr>
            <a:lvl2pPr lvl="1" marR="0" rtl="0" algn="l">
              <a:spcBef>
                <a:spcPts val="300"/>
              </a:spcBef>
              <a:spcAft>
                <a:spcPts val="0"/>
              </a:spcAft>
              <a:buClr>
                <a:schemeClr val="accent2"/>
              </a:buClr>
              <a:buSzPts val="1800"/>
              <a:buFont typeface="Noto Sans Symbols"/>
              <a:buChar char="⚫"/>
              <a:defRPr b="0" i="0" sz="2200" u="none" cap="none" strike="noStrike">
                <a:solidFill>
                  <a:schemeClr val="dk1"/>
                </a:solidFill>
                <a:latin typeface="Georgia"/>
                <a:ea typeface="Georgia"/>
                <a:cs typeface="Georgia"/>
                <a:sym typeface="Georgia"/>
              </a:defRPr>
            </a:lvl2pPr>
            <a:lvl3pPr lvl="2" marR="0" rtl="0" algn="l">
              <a:spcBef>
                <a:spcPts val="300"/>
              </a:spcBef>
              <a:spcAft>
                <a:spcPts val="0"/>
              </a:spcAft>
              <a:buClr>
                <a:srgbClr val="D6ACAB"/>
              </a:buClr>
              <a:buSzPts val="1600"/>
              <a:buFont typeface="Noto Sans Symbols"/>
              <a:buChar char="⚫"/>
              <a:defRPr b="0" i="0" sz="1800" u="none" cap="none" strike="noStrike">
                <a:solidFill>
                  <a:schemeClr val="dk1"/>
                </a:solidFill>
                <a:latin typeface="Georgia"/>
                <a:ea typeface="Georgia"/>
                <a:cs typeface="Georgia"/>
                <a:sym typeface="Georgia"/>
              </a:defRPr>
            </a:lvl3pPr>
            <a:lvl4pPr lvl="3" marR="0" rtl="0" algn="l">
              <a:spcBef>
                <a:spcPts val="300"/>
              </a:spcBef>
              <a:spcAft>
                <a:spcPts val="0"/>
              </a:spcAft>
              <a:buClr>
                <a:srgbClr val="3667C4"/>
              </a:buClr>
              <a:buSzPts val="1500"/>
              <a:buFont typeface="Noto Sans Symbols"/>
              <a:buChar char="⚫"/>
              <a:defRPr b="0" i="0" sz="1800" u="none" cap="none" strike="noStrike">
                <a:solidFill>
                  <a:schemeClr val="dk1"/>
                </a:solidFill>
                <a:latin typeface="Georgia"/>
                <a:ea typeface="Georgia"/>
                <a:cs typeface="Georgia"/>
                <a:sym typeface="Georgia"/>
              </a:defRPr>
            </a:lvl4pPr>
            <a:lvl5pPr lvl="4" marR="0" rtl="0" algn="l">
              <a:spcBef>
                <a:spcPts val="300"/>
              </a:spcBef>
              <a:spcAft>
                <a:spcPts val="0"/>
              </a:spcAft>
              <a:buClr>
                <a:srgbClr val="3667C4"/>
              </a:buClr>
              <a:buSzPts val="1800"/>
              <a:buFont typeface="Georgia"/>
              <a:buChar char="o"/>
              <a:defRPr b="0" i="0" sz="1800" u="none" cap="none" strike="noStrike">
                <a:solidFill>
                  <a:schemeClr val="dk1"/>
                </a:solidFill>
                <a:latin typeface="Georgia"/>
                <a:ea typeface="Georgia"/>
                <a:cs typeface="Georgia"/>
                <a:sym typeface="Georgia"/>
              </a:defRPr>
            </a:lvl5pPr>
            <a:lvl6pPr lvl="5"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lvl="6"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lvl="7"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lvl="8"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Caption Slide" type="picTx">
  <p:cSld name="PICTURE_WITH_CAPTION_TEXT">
    <p:spTree>
      <p:nvGrpSpPr>
        <p:cNvPr id="57" name="Shape 57"/>
        <p:cNvGrpSpPr/>
        <p:nvPr/>
      </p:nvGrpSpPr>
      <p:grpSpPr>
        <a:xfrm>
          <a:off x="0" y="0"/>
          <a:ext cx="0" cy="0"/>
          <a:chOff x="0" y="0"/>
          <a:chExt cx="0" cy="0"/>
        </a:xfrm>
      </p:grpSpPr>
      <p:sp>
        <p:nvSpPr>
          <p:cNvPr id="58" name="Google Shape;58;p13"/>
          <p:cNvSpPr/>
          <p:nvPr/>
        </p:nvSpPr>
        <p:spPr>
          <a:xfrm flipH="1" rot="10800000">
            <a:off x="72571" y="3482567"/>
            <a:ext cx="9006300" cy="68100"/>
          </a:xfrm>
          <a:prstGeom prst="rect">
            <a:avLst/>
          </a:prstGeom>
          <a:solidFill>
            <a:schemeClr val="accent1"/>
          </a:solidFill>
          <a:ln>
            <a:noFill/>
          </a:ln>
        </p:spPr>
        <p:txBody>
          <a:bodyPr anchorCtr="0" anchor="ctr" bIns="42000" lIns="84025" spcFirstLastPara="1" rIns="84025" wrap="square" tIns="42000">
            <a:noAutofit/>
          </a:bodyPr>
          <a:lstStyle/>
          <a:p>
            <a:pPr indent="0" lvl="0" marL="0" marR="0" rtl="0" algn="ctr">
              <a:spcBef>
                <a:spcPts val="0"/>
              </a:spcBef>
              <a:spcAft>
                <a:spcPts val="0"/>
              </a:spcAft>
              <a:buNone/>
            </a:pPr>
            <a:r>
              <a:t/>
            </a:r>
            <a:endParaRPr sz="1600">
              <a:solidFill>
                <a:schemeClr val="accent1"/>
              </a:solidFill>
              <a:latin typeface="Arial"/>
              <a:ea typeface="Arial"/>
              <a:cs typeface="Arial"/>
              <a:sym typeface="Arial"/>
            </a:endParaRPr>
          </a:p>
        </p:txBody>
      </p:sp>
      <p:sp>
        <p:nvSpPr>
          <p:cNvPr id="59" name="Google Shape;59;p13"/>
          <p:cNvSpPr/>
          <p:nvPr/>
        </p:nvSpPr>
        <p:spPr>
          <a:xfrm>
            <a:off x="72571" y="3536156"/>
            <a:ext cx="9006300" cy="36900"/>
          </a:xfrm>
          <a:prstGeom prst="rect">
            <a:avLst/>
          </a:prstGeom>
          <a:solidFill>
            <a:schemeClr val="accent5"/>
          </a:solidFill>
          <a:ln>
            <a:noFill/>
          </a:ln>
        </p:spPr>
        <p:txBody>
          <a:bodyPr anchorCtr="0" anchor="ctr" bIns="42000" lIns="84025" spcFirstLastPara="1" rIns="84025" wrap="square" tIns="420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60" name="Google Shape;60;p13"/>
          <p:cNvSpPr txBox="1"/>
          <p:nvPr>
            <p:ph type="title"/>
          </p:nvPr>
        </p:nvSpPr>
        <p:spPr>
          <a:xfrm>
            <a:off x="914400" y="3675412"/>
            <a:ext cx="7315200" cy="391800"/>
          </a:xfrm>
          <a:prstGeom prst="rect">
            <a:avLst/>
          </a:prstGeom>
          <a:noFill/>
          <a:ln>
            <a:noFill/>
          </a:ln>
        </p:spPr>
        <p:txBody>
          <a:bodyPr anchorCtr="0" anchor="ctr" bIns="39725" lIns="79475" spcFirstLastPara="1" rIns="79475" wrap="square" tIns="39725">
            <a:noAutofit/>
          </a:bodyPr>
          <a:lstStyle>
            <a:lvl1pPr lvl="0" marR="0" rtl="0" algn="l">
              <a:spcBef>
                <a:spcPts val="0"/>
              </a:spcBef>
              <a:spcAft>
                <a:spcPts val="0"/>
              </a:spcAft>
              <a:buClr>
                <a:srgbClr val="000000"/>
              </a:buClr>
              <a:buSzPts val="2600"/>
              <a:buFont typeface="Georgia"/>
              <a:buNone/>
              <a:defRPr b="0" i="0" sz="2600" u="none" cap="none" strike="noStrike">
                <a:solidFill>
                  <a:srgbClr val="000000"/>
                </a:solidFill>
                <a:latin typeface="Georgia"/>
                <a:ea typeface="Georgia"/>
                <a:cs typeface="Georgia"/>
                <a:sym typeface="Georgia"/>
              </a:defRPr>
            </a:lvl1pPr>
            <a:lvl2pPr lvl="1"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9pPr>
          </a:lstStyle>
          <a:p/>
        </p:txBody>
      </p:sp>
      <p:sp>
        <p:nvSpPr>
          <p:cNvPr id="61" name="Google Shape;61;p13"/>
          <p:cNvSpPr txBox="1"/>
          <p:nvPr>
            <p:ph idx="1" type="body"/>
          </p:nvPr>
        </p:nvSpPr>
        <p:spPr>
          <a:xfrm>
            <a:off x="914400" y="4084369"/>
            <a:ext cx="7315200" cy="514200"/>
          </a:xfrm>
          <a:prstGeom prst="rect">
            <a:avLst/>
          </a:prstGeom>
          <a:noFill/>
          <a:ln>
            <a:noFill/>
          </a:ln>
        </p:spPr>
        <p:txBody>
          <a:bodyPr anchorCtr="0" anchor="t" bIns="39725" lIns="79475" spcFirstLastPara="1" rIns="79475" wrap="square" tIns="39725">
            <a:noAutofit/>
          </a:bodyPr>
          <a:lstStyle>
            <a:lvl1pPr indent="-228600" lvl="0" marL="457200" marR="0" rtl="0" algn="l">
              <a:spcBef>
                <a:spcPts val="500"/>
              </a:spcBef>
              <a:spcAft>
                <a:spcPts val="0"/>
              </a:spcAft>
              <a:buClr>
                <a:schemeClr val="accent1"/>
              </a:buClr>
              <a:buSzPts val="1900"/>
              <a:buFont typeface="Noto Sans Symbols"/>
              <a:buNone/>
              <a:defRPr b="0" i="0" sz="2300" u="none" cap="none" strike="noStrike">
                <a:solidFill>
                  <a:schemeClr val="lt2"/>
                </a:solidFill>
                <a:latin typeface="Georgia"/>
                <a:ea typeface="Georgia"/>
                <a:cs typeface="Georgia"/>
                <a:sym typeface="Georgia"/>
              </a:defRPr>
            </a:lvl1pPr>
            <a:lvl2pPr indent="-292100" lvl="1" marL="914400" marR="0" rtl="0" algn="l">
              <a:spcBef>
                <a:spcPts val="300"/>
              </a:spcBef>
              <a:spcAft>
                <a:spcPts val="0"/>
              </a:spcAft>
              <a:buClr>
                <a:schemeClr val="accent2"/>
              </a:buClr>
              <a:buSzPts val="1000"/>
              <a:buFont typeface="Noto Sans Symbols"/>
              <a:buChar char="⚫"/>
              <a:defRPr b="0" i="0" sz="1100" u="none" cap="none" strike="noStrike">
                <a:solidFill>
                  <a:schemeClr val="dk1"/>
                </a:solidFill>
                <a:latin typeface="Georgia"/>
                <a:ea typeface="Georgia"/>
                <a:cs typeface="Georgia"/>
                <a:sym typeface="Georgia"/>
              </a:defRPr>
            </a:lvl2pPr>
            <a:lvl3pPr indent="-279400" lvl="2" marL="1371600" marR="0" rtl="0" algn="l">
              <a:spcBef>
                <a:spcPts val="300"/>
              </a:spcBef>
              <a:spcAft>
                <a:spcPts val="0"/>
              </a:spcAft>
              <a:buClr>
                <a:srgbClr val="D6ACAB"/>
              </a:buClr>
              <a:buSzPts val="800"/>
              <a:buFont typeface="Noto Sans Symbols"/>
              <a:buChar char="⚫"/>
              <a:defRPr b="0" i="0" sz="1000" u="none" cap="none" strike="noStrike">
                <a:solidFill>
                  <a:schemeClr val="dk1"/>
                </a:solidFill>
                <a:latin typeface="Georgia"/>
                <a:ea typeface="Georgia"/>
                <a:cs typeface="Georgia"/>
                <a:sym typeface="Georgia"/>
              </a:defRPr>
            </a:lvl3pPr>
            <a:lvl4pPr indent="-273050" lvl="3" marL="1828800" marR="0" rtl="0" algn="l">
              <a:spcBef>
                <a:spcPts val="300"/>
              </a:spcBef>
              <a:spcAft>
                <a:spcPts val="0"/>
              </a:spcAft>
              <a:buClr>
                <a:srgbClr val="3667C4"/>
              </a:buClr>
              <a:buSzPts val="700"/>
              <a:buFont typeface="Noto Sans Symbols"/>
              <a:buChar char="⚫"/>
              <a:defRPr b="0" i="0" sz="900" u="none" cap="none" strike="noStrike">
                <a:solidFill>
                  <a:schemeClr val="dk1"/>
                </a:solidFill>
                <a:latin typeface="Georgia"/>
                <a:ea typeface="Georgia"/>
                <a:cs typeface="Georgia"/>
                <a:sym typeface="Georgia"/>
              </a:defRPr>
            </a:lvl4pPr>
            <a:lvl5pPr indent="-285750" lvl="4" marL="2286000" marR="0" rtl="0" algn="l">
              <a:spcBef>
                <a:spcPts val="300"/>
              </a:spcBef>
              <a:spcAft>
                <a:spcPts val="0"/>
              </a:spcAft>
              <a:buClr>
                <a:srgbClr val="3667C4"/>
              </a:buClr>
              <a:buSzPts val="900"/>
              <a:buFont typeface="Georgia"/>
              <a:buChar char="o"/>
              <a:defRPr b="0" i="0" sz="9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62" name="Google Shape;62;p13"/>
          <p:cNvSpPr/>
          <p:nvPr>
            <p:ph idx="2" type="pic"/>
          </p:nvPr>
        </p:nvSpPr>
        <p:spPr>
          <a:xfrm>
            <a:off x="72571" y="482203"/>
            <a:ext cx="9001800" cy="2893200"/>
          </a:xfrm>
          <a:prstGeom prst="round2SameRect">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t" bIns="39725" lIns="79475" spcFirstLastPara="1" rIns="79475" wrap="square" tIns="39725">
            <a:noAutofit/>
          </a:bodyPr>
          <a:lstStyle>
            <a:lvl1pPr lvl="0" marR="0" rtl="0" algn="ctr">
              <a:spcBef>
                <a:spcPts val="500"/>
              </a:spcBef>
              <a:spcAft>
                <a:spcPts val="0"/>
              </a:spcAft>
              <a:buClr>
                <a:schemeClr val="accent1"/>
              </a:buClr>
              <a:buSzPts val="1500"/>
              <a:buFont typeface="Noto Sans Symbols"/>
              <a:buNone/>
              <a:defRPr b="0" i="0" sz="1700" u="none" cap="none" strike="noStrike">
                <a:solidFill>
                  <a:schemeClr val="lt1"/>
                </a:solidFill>
                <a:latin typeface="Georgia"/>
                <a:ea typeface="Georgia"/>
                <a:cs typeface="Georgia"/>
                <a:sym typeface="Georgia"/>
              </a:defRPr>
            </a:lvl1pPr>
            <a:lvl2pPr lvl="1" marR="0" rtl="0" algn="l">
              <a:spcBef>
                <a:spcPts val="300"/>
              </a:spcBef>
              <a:spcAft>
                <a:spcPts val="0"/>
              </a:spcAft>
              <a:buClr>
                <a:schemeClr val="accent2"/>
              </a:buClr>
              <a:buSzPts val="1800"/>
              <a:buFont typeface="Noto Sans Symbols"/>
              <a:buChar char="⚫"/>
              <a:defRPr b="0" i="0" sz="2200" u="none" cap="none" strike="noStrike">
                <a:solidFill>
                  <a:schemeClr val="dk1"/>
                </a:solidFill>
                <a:latin typeface="Georgia"/>
                <a:ea typeface="Georgia"/>
                <a:cs typeface="Georgia"/>
                <a:sym typeface="Georgia"/>
              </a:defRPr>
            </a:lvl2pPr>
            <a:lvl3pPr lvl="2" marR="0" rtl="0" algn="l">
              <a:spcBef>
                <a:spcPts val="300"/>
              </a:spcBef>
              <a:spcAft>
                <a:spcPts val="0"/>
              </a:spcAft>
              <a:buClr>
                <a:srgbClr val="D6ACAB"/>
              </a:buClr>
              <a:buSzPts val="1600"/>
              <a:buFont typeface="Noto Sans Symbols"/>
              <a:buChar char="⚫"/>
              <a:defRPr b="0" i="0" sz="1800" u="none" cap="none" strike="noStrike">
                <a:solidFill>
                  <a:schemeClr val="dk1"/>
                </a:solidFill>
                <a:latin typeface="Georgia"/>
                <a:ea typeface="Georgia"/>
                <a:cs typeface="Georgia"/>
                <a:sym typeface="Georgia"/>
              </a:defRPr>
            </a:lvl3pPr>
            <a:lvl4pPr lvl="3" marR="0" rtl="0" algn="l">
              <a:spcBef>
                <a:spcPts val="300"/>
              </a:spcBef>
              <a:spcAft>
                <a:spcPts val="0"/>
              </a:spcAft>
              <a:buClr>
                <a:srgbClr val="3667C4"/>
              </a:buClr>
              <a:buSzPts val="1500"/>
              <a:buFont typeface="Noto Sans Symbols"/>
              <a:buChar char="⚫"/>
              <a:defRPr b="0" i="0" sz="1800" u="none" cap="none" strike="noStrike">
                <a:solidFill>
                  <a:schemeClr val="dk1"/>
                </a:solidFill>
                <a:latin typeface="Georgia"/>
                <a:ea typeface="Georgia"/>
                <a:cs typeface="Georgia"/>
                <a:sym typeface="Georgia"/>
              </a:defRPr>
            </a:lvl4pPr>
            <a:lvl5pPr lvl="4" marR="0" rtl="0" algn="l">
              <a:spcBef>
                <a:spcPts val="300"/>
              </a:spcBef>
              <a:spcAft>
                <a:spcPts val="0"/>
              </a:spcAft>
              <a:buClr>
                <a:srgbClr val="3667C4"/>
              </a:buClr>
              <a:buSzPts val="1800"/>
              <a:buFont typeface="Georgia"/>
              <a:buChar char="o"/>
              <a:defRPr b="0" i="0" sz="1800" u="none" cap="none" strike="noStrike">
                <a:solidFill>
                  <a:schemeClr val="dk1"/>
                </a:solidFill>
                <a:latin typeface="Georgia"/>
                <a:ea typeface="Georgia"/>
                <a:cs typeface="Georgia"/>
                <a:sym typeface="Georgia"/>
              </a:defRPr>
            </a:lvl5pPr>
            <a:lvl6pPr lvl="5"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lvl="6"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lvl="7"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lvl="8"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Bar" showMasterSp="0">
  <p:cSld name="Blank Slide w/Bar">
    <p:spTree>
      <p:nvGrpSpPr>
        <p:cNvPr id="63" name="Shape 63"/>
        <p:cNvGrpSpPr/>
        <p:nvPr/>
      </p:nvGrpSpPr>
      <p:grpSpPr>
        <a:xfrm>
          <a:off x="0" y="0"/>
          <a:ext cx="0" cy="0"/>
          <a:chOff x="0" y="0"/>
          <a:chExt cx="0" cy="0"/>
        </a:xfrm>
      </p:grpSpPr>
      <p:sp>
        <p:nvSpPr>
          <p:cNvPr id="64" name="Google Shape;64;p14"/>
          <p:cNvSpPr/>
          <p:nvPr/>
        </p:nvSpPr>
        <p:spPr>
          <a:xfrm>
            <a:off x="0" y="0"/>
            <a:ext cx="9144000" cy="321600"/>
          </a:xfrm>
          <a:prstGeom prst="rect">
            <a:avLst/>
          </a:prstGeom>
          <a:solidFill>
            <a:srgbClr val="3E281F"/>
          </a:solidFill>
          <a:ln>
            <a:noFill/>
          </a:ln>
          <a:effectLst>
            <a:outerShdw rotWithShape="0" algn="t" dir="5400000" dist="25400">
              <a:srgbClr val="808080">
                <a:alpha val="49800"/>
              </a:srgbClr>
            </a:outerShdw>
          </a:effectLst>
        </p:spPr>
        <p:txBody>
          <a:bodyPr anchorCtr="0" anchor="ctr" bIns="39725" lIns="79475" spcFirstLastPara="1" rIns="79475" wrap="square" tIns="39725">
            <a:noAutofit/>
          </a:bodyPr>
          <a:lstStyle/>
          <a:p>
            <a:pPr indent="0" lvl="0" marL="0" marR="0" rtl="0" algn="ctr">
              <a:spcBef>
                <a:spcPts val="0"/>
              </a:spcBef>
              <a:spcAft>
                <a:spcPts val="0"/>
              </a:spcAft>
              <a:buNone/>
            </a:pPr>
            <a:r>
              <a:t/>
            </a:r>
            <a:endParaRPr sz="1600">
              <a:solidFill>
                <a:schemeClr val="lt1"/>
              </a:solidFill>
              <a:latin typeface="Georgia"/>
              <a:ea typeface="Georgia"/>
              <a:cs typeface="Georgia"/>
              <a:sym typeface="Georgia"/>
            </a:endParaRPr>
          </a:p>
        </p:txBody>
      </p:sp>
      <p:sp>
        <p:nvSpPr>
          <p:cNvPr id="65" name="Google Shape;65;p14"/>
          <p:cNvSpPr/>
          <p:nvPr/>
        </p:nvSpPr>
        <p:spPr>
          <a:xfrm>
            <a:off x="0" y="321469"/>
            <a:ext cx="9144000" cy="53700"/>
          </a:xfrm>
          <a:prstGeom prst="rect">
            <a:avLst/>
          </a:prstGeom>
          <a:solidFill>
            <a:srgbClr val="DF0000"/>
          </a:solidFill>
          <a:ln>
            <a:noFill/>
          </a:ln>
          <a:effectLst>
            <a:outerShdw rotWithShape="0" algn="t" dir="5400000" dist="25400">
              <a:srgbClr val="808080">
                <a:alpha val="49800"/>
              </a:srgbClr>
            </a:outerShdw>
          </a:effectLst>
        </p:spPr>
        <p:txBody>
          <a:bodyPr anchorCtr="0" anchor="ctr" bIns="39725" lIns="79475" spcFirstLastPara="1" rIns="79475" wrap="square" tIns="39725">
            <a:noAutofit/>
          </a:bodyPr>
          <a:lstStyle/>
          <a:p>
            <a:pPr indent="0" lvl="0" marL="0" marR="0" rtl="0" algn="ctr">
              <a:spcBef>
                <a:spcPts val="0"/>
              </a:spcBef>
              <a:spcAft>
                <a:spcPts val="0"/>
              </a:spcAft>
              <a:buNone/>
            </a:pPr>
            <a:r>
              <a:t/>
            </a:r>
            <a:endParaRPr sz="1600">
              <a:solidFill>
                <a:schemeClr val="lt1"/>
              </a:solidFill>
              <a:latin typeface="Georgia"/>
              <a:ea typeface="Georgia"/>
              <a:cs typeface="Georgia"/>
              <a:sym typeface="Georgi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showMasterSp="0">
  <p:cSld name="Blank Slide">
    <p:spTree>
      <p:nvGrpSpPr>
        <p:cNvPr id="66" name="Shape 6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67" name="Shape 67"/>
        <p:cNvGrpSpPr/>
        <p:nvPr/>
      </p:nvGrpSpPr>
      <p:grpSpPr>
        <a:xfrm>
          <a:off x="0" y="0"/>
          <a:ext cx="0" cy="0"/>
          <a:chOff x="0" y="0"/>
          <a:chExt cx="0" cy="0"/>
        </a:xfrm>
      </p:grpSpPr>
      <p:grpSp>
        <p:nvGrpSpPr>
          <p:cNvPr id="68" name="Google Shape;68;p16"/>
          <p:cNvGrpSpPr/>
          <p:nvPr/>
        </p:nvGrpSpPr>
        <p:grpSpPr>
          <a:xfrm>
            <a:off x="7343003" y="3409675"/>
            <a:ext cx="1691422" cy="1732548"/>
            <a:chOff x="7343003" y="3409675"/>
            <a:chExt cx="1691422" cy="1732548"/>
          </a:xfrm>
        </p:grpSpPr>
        <p:grpSp>
          <p:nvGrpSpPr>
            <p:cNvPr id="69" name="Google Shape;69;p16"/>
            <p:cNvGrpSpPr/>
            <p:nvPr/>
          </p:nvGrpSpPr>
          <p:grpSpPr>
            <a:xfrm>
              <a:off x="7343003" y="4453711"/>
              <a:ext cx="316800" cy="688513"/>
              <a:chOff x="7343003" y="4453711"/>
              <a:chExt cx="316800" cy="688513"/>
            </a:xfrm>
          </p:grpSpPr>
          <p:sp>
            <p:nvSpPr>
              <p:cNvPr id="70" name="Google Shape;70;p16"/>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6"/>
            <p:cNvGrpSpPr/>
            <p:nvPr/>
          </p:nvGrpSpPr>
          <p:grpSpPr>
            <a:xfrm>
              <a:off x="7801210" y="4105700"/>
              <a:ext cx="316800" cy="1036523"/>
              <a:chOff x="7801210" y="4105700"/>
              <a:chExt cx="316800" cy="1036523"/>
            </a:xfrm>
          </p:grpSpPr>
          <p:sp>
            <p:nvSpPr>
              <p:cNvPr id="73" name="Google Shape;73;p16"/>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16"/>
            <p:cNvGrpSpPr/>
            <p:nvPr/>
          </p:nvGrpSpPr>
          <p:grpSpPr>
            <a:xfrm>
              <a:off x="8259418" y="3757688"/>
              <a:ext cx="316800" cy="1384535"/>
              <a:chOff x="8259418" y="3757688"/>
              <a:chExt cx="316800" cy="1384535"/>
            </a:xfrm>
          </p:grpSpPr>
          <p:sp>
            <p:nvSpPr>
              <p:cNvPr id="77" name="Google Shape;77;p16"/>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6"/>
            <p:cNvGrpSpPr/>
            <p:nvPr/>
          </p:nvGrpSpPr>
          <p:grpSpPr>
            <a:xfrm>
              <a:off x="8717625" y="3409675"/>
              <a:ext cx="316800" cy="1732548"/>
              <a:chOff x="8717625" y="3409675"/>
              <a:chExt cx="316800" cy="1732548"/>
            </a:xfrm>
          </p:grpSpPr>
          <p:sp>
            <p:nvSpPr>
              <p:cNvPr id="82" name="Google Shape;82;p16"/>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 name="Google Shape;87;p16"/>
          <p:cNvGrpSpPr/>
          <p:nvPr/>
        </p:nvGrpSpPr>
        <p:grpSpPr>
          <a:xfrm>
            <a:off x="5043503" y="0"/>
            <a:ext cx="3814072" cy="3839102"/>
            <a:chOff x="5043503" y="0"/>
            <a:chExt cx="3814072" cy="3839102"/>
          </a:xfrm>
        </p:grpSpPr>
        <p:sp>
          <p:nvSpPr>
            <p:cNvPr id="88" name="Google Shape;88;p16"/>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6"/>
            <p:cNvGrpSpPr/>
            <p:nvPr/>
          </p:nvGrpSpPr>
          <p:grpSpPr>
            <a:xfrm>
              <a:off x="7647812" y="2704283"/>
              <a:ext cx="635219" cy="635219"/>
              <a:chOff x="6725724" y="2701260"/>
              <a:chExt cx="1208101" cy="1208100"/>
            </a:xfrm>
          </p:grpSpPr>
          <p:sp>
            <p:nvSpPr>
              <p:cNvPr id="91" name="Google Shape;91;p16"/>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6"/>
            <p:cNvGrpSpPr/>
            <p:nvPr/>
          </p:nvGrpSpPr>
          <p:grpSpPr>
            <a:xfrm>
              <a:off x="7952720" y="179238"/>
              <a:ext cx="873165" cy="873003"/>
              <a:chOff x="7754428" y="208725"/>
              <a:chExt cx="541800" cy="541800"/>
            </a:xfrm>
          </p:grpSpPr>
          <p:sp>
            <p:nvSpPr>
              <p:cNvPr id="96" name="Google Shape;96;p16"/>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6"/>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6"/>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3600"/>
              <a:buChar char="●"/>
              <a:defRPr sz="3600">
                <a:solidFill>
                  <a:schemeClr val="lt1"/>
                </a:solidFill>
              </a:defRPr>
            </a:lvl1pPr>
            <a:lvl2pPr lvl="1" rtl="0">
              <a:spcBef>
                <a:spcPts val="0"/>
              </a:spcBef>
              <a:spcAft>
                <a:spcPts val="0"/>
              </a:spcAft>
              <a:buClr>
                <a:schemeClr val="lt1"/>
              </a:buClr>
              <a:buSzPts val="3600"/>
              <a:buChar char="○"/>
              <a:defRPr sz="3600">
                <a:solidFill>
                  <a:schemeClr val="lt1"/>
                </a:solidFill>
              </a:defRPr>
            </a:lvl2pPr>
            <a:lvl3pPr lvl="2" rtl="0">
              <a:spcBef>
                <a:spcPts val="0"/>
              </a:spcBef>
              <a:spcAft>
                <a:spcPts val="0"/>
              </a:spcAft>
              <a:buClr>
                <a:schemeClr val="lt1"/>
              </a:buClr>
              <a:buSzPts val="3600"/>
              <a:buChar char="■"/>
              <a:defRPr sz="3600">
                <a:solidFill>
                  <a:schemeClr val="lt1"/>
                </a:solidFill>
              </a:defRPr>
            </a:lvl3pPr>
            <a:lvl4pPr lvl="3" rtl="0">
              <a:spcBef>
                <a:spcPts val="0"/>
              </a:spcBef>
              <a:spcAft>
                <a:spcPts val="0"/>
              </a:spcAft>
              <a:buClr>
                <a:schemeClr val="lt1"/>
              </a:buClr>
              <a:buSzPts val="3600"/>
              <a:buChar char="●"/>
              <a:defRPr sz="3600">
                <a:solidFill>
                  <a:schemeClr val="lt1"/>
                </a:solidFill>
              </a:defRPr>
            </a:lvl4pPr>
            <a:lvl5pPr lvl="4" rtl="0">
              <a:spcBef>
                <a:spcPts val="0"/>
              </a:spcBef>
              <a:spcAft>
                <a:spcPts val="0"/>
              </a:spcAft>
              <a:buClr>
                <a:schemeClr val="lt1"/>
              </a:buClr>
              <a:buSzPts val="3600"/>
              <a:buChar char="○"/>
              <a:defRPr sz="3600">
                <a:solidFill>
                  <a:schemeClr val="lt1"/>
                </a:solidFill>
              </a:defRPr>
            </a:lvl5pPr>
            <a:lvl6pPr lvl="5" rtl="0">
              <a:spcBef>
                <a:spcPts val="0"/>
              </a:spcBef>
              <a:spcAft>
                <a:spcPts val="0"/>
              </a:spcAft>
              <a:buClr>
                <a:schemeClr val="lt1"/>
              </a:buClr>
              <a:buSzPts val="3600"/>
              <a:buChar char="■"/>
              <a:defRPr sz="3600">
                <a:solidFill>
                  <a:schemeClr val="lt1"/>
                </a:solidFill>
              </a:defRPr>
            </a:lvl6pPr>
            <a:lvl7pPr lvl="6" rtl="0">
              <a:spcBef>
                <a:spcPts val="0"/>
              </a:spcBef>
              <a:spcAft>
                <a:spcPts val="0"/>
              </a:spcAft>
              <a:buClr>
                <a:schemeClr val="lt1"/>
              </a:buClr>
              <a:buSzPts val="3600"/>
              <a:buChar char="●"/>
              <a:defRPr sz="3600">
                <a:solidFill>
                  <a:schemeClr val="lt1"/>
                </a:solidFill>
              </a:defRPr>
            </a:lvl7pPr>
            <a:lvl8pPr lvl="7" rtl="0">
              <a:spcBef>
                <a:spcPts val="0"/>
              </a:spcBef>
              <a:spcAft>
                <a:spcPts val="0"/>
              </a:spcAft>
              <a:buClr>
                <a:schemeClr val="lt1"/>
              </a:buClr>
              <a:buSzPts val="3600"/>
              <a:buChar char="○"/>
              <a:defRPr sz="3600">
                <a:solidFill>
                  <a:schemeClr val="lt1"/>
                </a:solidFill>
              </a:defRPr>
            </a:lvl8pPr>
            <a:lvl9pPr lvl="8" rtl="0">
              <a:spcBef>
                <a:spcPts val="0"/>
              </a:spcBef>
              <a:spcAft>
                <a:spcPts val="0"/>
              </a:spcAft>
              <a:buClr>
                <a:schemeClr val="lt1"/>
              </a:buClr>
              <a:buSzPts val="3600"/>
              <a:buChar char="■"/>
              <a:defRPr sz="3600">
                <a:solidFill>
                  <a:schemeClr val="lt1"/>
                </a:solidFill>
              </a:defRPr>
            </a:lvl9pPr>
          </a:lstStyle>
          <a:p/>
        </p:txBody>
      </p:sp>
      <p:sp>
        <p:nvSpPr>
          <p:cNvPr id="105" name="Google Shape;105;p16"/>
          <p:cNvSpPr txBox="1"/>
          <p:nvPr>
            <p:ph idx="1" type="subTitle"/>
          </p:nvPr>
        </p:nvSpPr>
        <p:spPr>
          <a:xfrm>
            <a:off x="824000" y="3596300"/>
            <a:ext cx="4255500" cy="695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6" name="Google Shape;106;p1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7" name="Shape 107"/>
        <p:cNvGrpSpPr/>
        <p:nvPr/>
      </p:nvGrpSpPr>
      <p:grpSpPr>
        <a:xfrm>
          <a:off x="0" y="0"/>
          <a:ext cx="0" cy="0"/>
          <a:chOff x="0" y="0"/>
          <a:chExt cx="0" cy="0"/>
        </a:xfrm>
      </p:grpSpPr>
      <p:grpSp>
        <p:nvGrpSpPr>
          <p:cNvPr id="108" name="Google Shape;108;p17"/>
          <p:cNvGrpSpPr/>
          <p:nvPr/>
        </p:nvGrpSpPr>
        <p:grpSpPr>
          <a:xfrm>
            <a:off x="625966" y="299376"/>
            <a:ext cx="999312" cy="999312"/>
            <a:chOff x="348199" y="179450"/>
            <a:chExt cx="1116300" cy="1116300"/>
          </a:xfrm>
        </p:grpSpPr>
        <p:sp>
          <p:nvSpPr>
            <p:cNvPr id="109" name="Google Shape;109;p1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7"/>
          <p:cNvSpPr txBox="1"/>
          <p:nvPr>
            <p:ph type="title"/>
          </p:nvPr>
        </p:nvSpPr>
        <p:spPr>
          <a:xfrm>
            <a:off x="1303800" y="598575"/>
            <a:ext cx="7030500" cy="99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17"/>
          <p:cNvSpPr txBox="1"/>
          <p:nvPr>
            <p:ph idx="1" type="body"/>
          </p:nvPr>
        </p:nvSpPr>
        <p:spPr>
          <a:xfrm>
            <a:off x="1303800" y="1990050"/>
            <a:ext cx="7030500" cy="25416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1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4" name="Shape 114"/>
        <p:cNvGrpSpPr/>
        <p:nvPr/>
      </p:nvGrpSpPr>
      <p:grpSpPr>
        <a:xfrm>
          <a:off x="0" y="0"/>
          <a:ext cx="0" cy="0"/>
          <a:chOff x="0" y="0"/>
          <a:chExt cx="0" cy="0"/>
        </a:xfrm>
      </p:grpSpPr>
      <p:sp>
        <p:nvSpPr>
          <p:cNvPr id="115" name="Google Shape;115;p18"/>
          <p:cNvSpPr txBox="1"/>
          <p:nvPr>
            <p:ph type="title"/>
          </p:nvPr>
        </p:nvSpPr>
        <p:spPr>
          <a:xfrm>
            <a:off x="685346" y="457200"/>
            <a:ext cx="7765200" cy="9429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Autofit/>
          </a:bodyPr>
          <a:lstStyle>
            <a:lvl1pPr lvl="0" rtl="0" algn="ctr">
              <a:lnSpc>
                <a:spcPct val="100000"/>
              </a:lnSpc>
              <a:spcBef>
                <a:spcPts val="0"/>
              </a:spcBef>
              <a:spcAft>
                <a:spcPts val="0"/>
              </a:spcAft>
              <a:buClr>
                <a:schemeClr val="lt2"/>
              </a:buClr>
              <a:buSzPts val="1400"/>
              <a:buChar char="●"/>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18"/>
          <p:cNvSpPr txBox="1"/>
          <p:nvPr>
            <p:ph idx="1" type="body"/>
          </p:nvPr>
        </p:nvSpPr>
        <p:spPr>
          <a:xfrm>
            <a:off x="685346" y="1557338"/>
            <a:ext cx="7765200" cy="2786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Autofit/>
          </a:bodyPr>
          <a:lstStyle>
            <a:lvl1pPr indent="-285750" lvl="0" marL="457200" rtl="0" algn="l">
              <a:lnSpc>
                <a:spcPct val="100000"/>
              </a:lnSpc>
              <a:spcBef>
                <a:spcPts val="300"/>
              </a:spcBef>
              <a:spcAft>
                <a:spcPts val="0"/>
              </a:spcAft>
              <a:buSzPts val="900"/>
              <a:buChar char="●"/>
              <a:defRPr/>
            </a:lvl1pPr>
            <a:lvl2pPr indent="-285750" lvl="1" marL="914400" rtl="0" algn="l">
              <a:spcBef>
                <a:spcPts val="500"/>
              </a:spcBef>
              <a:spcAft>
                <a:spcPts val="0"/>
              </a:spcAft>
              <a:buSzPts val="900"/>
              <a:buChar char="○"/>
              <a:defRPr/>
            </a:lvl2pPr>
            <a:lvl3pPr indent="-285750" lvl="2" marL="1371600" rtl="0" algn="l">
              <a:spcBef>
                <a:spcPts val="500"/>
              </a:spcBef>
              <a:spcAft>
                <a:spcPts val="0"/>
              </a:spcAft>
              <a:buSzPts val="900"/>
              <a:buChar char="■"/>
              <a:defRPr/>
            </a:lvl3pPr>
            <a:lvl4pPr indent="-285750" lvl="3" marL="1828800" rtl="0" algn="l">
              <a:spcBef>
                <a:spcPts val="500"/>
              </a:spcBef>
              <a:spcAft>
                <a:spcPts val="0"/>
              </a:spcAft>
              <a:buSzPts val="900"/>
              <a:buChar char="●"/>
              <a:defRPr/>
            </a:lvl4pPr>
            <a:lvl5pPr indent="-285750" lvl="4" marL="2286000" rtl="0" algn="l">
              <a:spcBef>
                <a:spcPts val="500"/>
              </a:spcBef>
              <a:spcAft>
                <a:spcPts val="0"/>
              </a:spcAft>
              <a:buSzPts val="900"/>
              <a:buChar char="○"/>
              <a:defRPr/>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117" name="Google Shape;117;p18"/>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8"/>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18"/>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0" name="Shape 120"/>
        <p:cNvGrpSpPr/>
        <p:nvPr/>
      </p:nvGrpSpPr>
      <p:grpSpPr>
        <a:xfrm>
          <a:off x="0" y="0"/>
          <a:ext cx="0" cy="0"/>
          <a:chOff x="0" y="0"/>
          <a:chExt cx="0" cy="0"/>
        </a:xfrm>
      </p:grpSpPr>
      <p:pic>
        <p:nvPicPr>
          <p:cNvPr descr="Slate-V2-HD-compPhotoInset.png" id="121" name="Google Shape;121;p19"/>
          <p:cNvPicPr preferRelativeResize="0"/>
          <p:nvPr/>
        </p:nvPicPr>
        <p:blipFill rotWithShape="1">
          <a:blip r:embed="rId2">
            <a:alphaModFix/>
          </a:blip>
          <a:srcRect b="0" l="0" r="0" t="0"/>
          <a:stretch/>
        </p:blipFill>
        <p:spPr>
          <a:xfrm>
            <a:off x="685346" y="1300880"/>
            <a:ext cx="3771901" cy="3074969"/>
          </a:xfrm>
          <a:prstGeom prst="rect">
            <a:avLst/>
          </a:prstGeom>
          <a:noFill/>
          <a:ln>
            <a:noFill/>
          </a:ln>
        </p:spPr>
      </p:pic>
      <p:pic>
        <p:nvPicPr>
          <p:cNvPr descr="Slate-V2-HD-compPhotoInset.png" id="122" name="Google Shape;122;p19"/>
          <p:cNvPicPr preferRelativeResize="0"/>
          <p:nvPr/>
        </p:nvPicPr>
        <p:blipFill rotWithShape="1">
          <a:blip r:embed="rId2">
            <a:alphaModFix/>
          </a:blip>
          <a:srcRect b="0" l="0" r="0" t="0"/>
          <a:stretch/>
        </p:blipFill>
        <p:spPr>
          <a:xfrm>
            <a:off x="4678768" y="1300880"/>
            <a:ext cx="3771901" cy="3074969"/>
          </a:xfrm>
          <a:prstGeom prst="rect">
            <a:avLst/>
          </a:prstGeom>
          <a:noFill/>
          <a:ln>
            <a:noFill/>
          </a:ln>
        </p:spPr>
      </p:pic>
      <p:sp>
        <p:nvSpPr>
          <p:cNvPr id="123" name="Google Shape;123;p19"/>
          <p:cNvSpPr txBox="1"/>
          <p:nvPr>
            <p:ph type="title"/>
          </p:nvPr>
        </p:nvSpPr>
        <p:spPr>
          <a:xfrm>
            <a:off x="685346" y="457200"/>
            <a:ext cx="7765200" cy="7278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Autofit/>
          </a:bodyPr>
          <a:lstStyle>
            <a:lvl1pPr lvl="0" rtl="0" algn="ctr">
              <a:lnSpc>
                <a:spcPct val="100000"/>
              </a:lnSpc>
              <a:spcBef>
                <a:spcPts val="0"/>
              </a:spcBef>
              <a:spcAft>
                <a:spcPts val="0"/>
              </a:spcAft>
              <a:buClr>
                <a:schemeClr val="lt2"/>
              </a:buClr>
              <a:buSzPts val="3000"/>
              <a:buFont typeface="Lustria"/>
              <a:buChar char="●"/>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19"/>
          <p:cNvSpPr txBox="1"/>
          <p:nvPr>
            <p:ph idx="1" type="body"/>
          </p:nvPr>
        </p:nvSpPr>
        <p:spPr>
          <a:xfrm>
            <a:off x="784510" y="1391365"/>
            <a:ext cx="3573600" cy="5193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00000"/>
              </a:lnSpc>
              <a:spcBef>
                <a:spcPts val="400"/>
              </a:spcBef>
              <a:spcAft>
                <a:spcPts val="0"/>
              </a:spcAft>
              <a:buSzPts val="1300"/>
              <a:buNone/>
              <a:defRPr b="0" sz="1800"/>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125" name="Google Shape;125;p19"/>
          <p:cNvSpPr txBox="1"/>
          <p:nvPr>
            <p:ph idx="2" type="body"/>
          </p:nvPr>
        </p:nvSpPr>
        <p:spPr>
          <a:xfrm>
            <a:off x="784510" y="2026577"/>
            <a:ext cx="3573600" cy="22827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Autofit/>
          </a:bodyPr>
          <a:lstStyle>
            <a:lvl1pPr indent="-285750" lvl="0" marL="457200" rtl="0" algn="l">
              <a:lnSpc>
                <a:spcPct val="100000"/>
              </a:lnSpc>
              <a:spcBef>
                <a:spcPts val="300"/>
              </a:spcBef>
              <a:spcAft>
                <a:spcPts val="0"/>
              </a:spcAft>
              <a:buSzPts val="900"/>
              <a:buChar char="●"/>
              <a:defRPr sz="1400"/>
            </a:lvl1pPr>
            <a:lvl2pPr indent="-279400" lvl="1" marL="914400" rtl="0" algn="l">
              <a:spcBef>
                <a:spcPts val="500"/>
              </a:spcBef>
              <a:spcAft>
                <a:spcPts val="0"/>
              </a:spcAft>
              <a:buSzPts val="800"/>
              <a:buChar char="○"/>
              <a:defRPr sz="1200"/>
            </a:lvl2pPr>
            <a:lvl3pPr indent="-273050" lvl="2" marL="1371600" rtl="0" algn="l">
              <a:spcBef>
                <a:spcPts val="500"/>
              </a:spcBef>
              <a:spcAft>
                <a:spcPts val="0"/>
              </a:spcAft>
              <a:buSzPts val="700"/>
              <a:buChar char="■"/>
              <a:defRPr sz="1100"/>
            </a:lvl3pPr>
            <a:lvl4pPr indent="-266700" lvl="3" marL="1828800" rtl="0" algn="l">
              <a:spcBef>
                <a:spcPts val="500"/>
              </a:spcBef>
              <a:spcAft>
                <a:spcPts val="0"/>
              </a:spcAft>
              <a:buSzPts val="600"/>
              <a:buChar char="●"/>
              <a:defRPr sz="900"/>
            </a:lvl4pPr>
            <a:lvl5pPr indent="-266700" lvl="4" marL="2286000" rtl="0" algn="l">
              <a:spcBef>
                <a:spcPts val="500"/>
              </a:spcBef>
              <a:spcAft>
                <a:spcPts val="0"/>
              </a:spcAft>
              <a:buSzPts val="600"/>
              <a:buChar char="○"/>
              <a:defRPr sz="900"/>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126" name="Google Shape;126;p19"/>
          <p:cNvSpPr txBox="1"/>
          <p:nvPr>
            <p:ph idx="3" type="body"/>
          </p:nvPr>
        </p:nvSpPr>
        <p:spPr>
          <a:xfrm>
            <a:off x="4772375" y="1391364"/>
            <a:ext cx="3584700" cy="519300"/>
          </a:xfrm>
          <a:prstGeom prst="rect">
            <a:avLst/>
          </a:prstGeom>
          <a:noFill/>
          <a:ln>
            <a:noFill/>
          </a:ln>
          <a:effectLst>
            <a:outerShdw blurRad="25400">
              <a:srgbClr val="000000">
                <a:alpha val="45880"/>
              </a:srgbClr>
            </a:outerShdw>
          </a:effectLst>
        </p:spPr>
        <p:txBody>
          <a:bodyPr anchorCtr="0" anchor="b" bIns="34275" lIns="68575" spcFirstLastPara="1" rIns="68575" wrap="square" tIns="34275">
            <a:noAutofit/>
          </a:bodyPr>
          <a:lstStyle>
            <a:lvl1pPr indent="-228600" lvl="0" marL="457200" rtl="0" algn="ctr">
              <a:lnSpc>
                <a:spcPct val="100000"/>
              </a:lnSpc>
              <a:spcBef>
                <a:spcPts val="400"/>
              </a:spcBef>
              <a:spcAft>
                <a:spcPts val="0"/>
              </a:spcAft>
              <a:buSzPts val="1300"/>
              <a:buNone/>
              <a:defRPr b="0" sz="1800"/>
            </a:lvl1pPr>
            <a:lvl2pPr indent="-228600" lvl="1" marL="914400" rtl="0" algn="l">
              <a:spcBef>
                <a:spcPts val="500"/>
              </a:spcBef>
              <a:spcAft>
                <a:spcPts val="0"/>
              </a:spcAft>
              <a:buSzPts val="1100"/>
              <a:buNone/>
              <a:defRPr b="1" sz="1500"/>
            </a:lvl2pPr>
            <a:lvl3pPr indent="-228600" lvl="2" marL="1371600" rtl="0" algn="l">
              <a:spcBef>
                <a:spcPts val="500"/>
              </a:spcBef>
              <a:spcAft>
                <a:spcPts val="0"/>
              </a:spcAft>
              <a:buSzPts val="900"/>
              <a:buNone/>
              <a:defRPr b="1" sz="1400"/>
            </a:lvl3pPr>
            <a:lvl4pPr indent="-228600" lvl="3" marL="1828800" rtl="0" algn="l">
              <a:spcBef>
                <a:spcPts val="500"/>
              </a:spcBef>
              <a:spcAft>
                <a:spcPts val="0"/>
              </a:spcAft>
              <a:buSzPts val="800"/>
              <a:buNone/>
              <a:defRPr b="1" sz="1200"/>
            </a:lvl4pPr>
            <a:lvl5pPr indent="-228600" lvl="4" marL="2286000" rtl="0" algn="l">
              <a:spcBef>
                <a:spcPts val="500"/>
              </a:spcBef>
              <a:spcAft>
                <a:spcPts val="0"/>
              </a:spcAft>
              <a:buSzPts val="800"/>
              <a:buNone/>
              <a:defRPr b="1" sz="1200"/>
            </a:lvl5pPr>
            <a:lvl6pPr indent="-228600" lvl="5" marL="2743200" rtl="0" algn="l">
              <a:spcBef>
                <a:spcPts val="500"/>
              </a:spcBef>
              <a:spcAft>
                <a:spcPts val="0"/>
              </a:spcAft>
              <a:buSzPts val="800"/>
              <a:buNone/>
              <a:defRPr b="1" sz="1200"/>
            </a:lvl6pPr>
            <a:lvl7pPr indent="-228600" lvl="6" marL="3200400" rtl="0" algn="l">
              <a:spcBef>
                <a:spcPts val="500"/>
              </a:spcBef>
              <a:spcAft>
                <a:spcPts val="0"/>
              </a:spcAft>
              <a:buSzPts val="800"/>
              <a:buNone/>
              <a:defRPr b="1" sz="1200"/>
            </a:lvl7pPr>
            <a:lvl8pPr indent="-228600" lvl="7" marL="3657600" rtl="0" algn="l">
              <a:spcBef>
                <a:spcPts val="500"/>
              </a:spcBef>
              <a:spcAft>
                <a:spcPts val="0"/>
              </a:spcAft>
              <a:buSzPts val="800"/>
              <a:buNone/>
              <a:defRPr b="1" sz="1200"/>
            </a:lvl8pPr>
            <a:lvl9pPr indent="-228600" lvl="8" marL="4114800" rtl="0" algn="l">
              <a:spcBef>
                <a:spcPts val="500"/>
              </a:spcBef>
              <a:spcAft>
                <a:spcPts val="500"/>
              </a:spcAft>
              <a:buSzPts val="800"/>
              <a:buNone/>
              <a:defRPr b="1" sz="1200"/>
            </a:lvl9pPr>
          </a:lstStyle>
          <a:p/>
        </p:txBody>
      </p:sp>
      <p:sp>
        <p:nvSpPr>
          <p:cNvPr id="127" name="Google Shape;127;p19"/>
          <p:cNvSpPr txBox="1"/>
          <p:nvPr>
            <p:ph idx="4" type="body"/>
          </p:nvPr>
        </p:nvSpPr>
        <p:spPr>
          <a:xfrm>
            <a:off x="4772375" y="2026577"/>
            <a:ext cx="3584700" cy="22827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Autofit/>
          </a:bodyPr>
          <a:lstStyle>
            <a:lvl1pPr indent="-285750" lvl="0" marL="457200" rtl="0" algn="l">
              <a:lnSpc>
                <a:spcPct val="100000"/>
              </a:lnSpc>
              <a:spcBef>
                <a:spcPts val="300"/>
              </a:spcBef>
              <a:spcAft>
                <a:spcPts val="0"/>
              </a:spcAft>
              <a:buSzPts val="900"/>
              <a:buChar char="●"/>
              <a:defRPr sz="1400"/>
            </a:lvl1pPr>
            <a:lvl2pPr indent="-279400" lvl="1" marL="914400" rtl="0" algn="l">
              <a:spcBef>
                <a:spcPts val="500"/>
              </a:spcBef>
              <a:spcAft>
                <a:spcPts val="0"/>
              </a:spcAft>
              <a:buSzPts val="800"/>
              <a:buChar char="○"/>
              <a:defRPr sz="1200"/>
            </a:lvl2pPr>
            <a:lvl3pPr indent="-273050" lvl="2" marL="1371600" rtl="0" algn="l">
              <a:spcBef>
                <a:spcPts val="500"/>
              </a:spcBef>
              <a:spcAft>
                <a:spcPts val="0"/>
              </a:spcAft>
              <a:buSzPts val="700"/>
              <a:buChar char="■"/>
              <a:defRPr sz="1100"/>
            </a:lvl3pPr>
            <a:lvl4pPr indent="-266700" lvl="3" marL="1828800" rtl="0" algn="l">
              <a:spcBef>
                <a:spcPts val="500"/>
              </a:spcBef>
              <a:spcAft>
                <a:spcPts val="0"/>
              </a:spcAft>
              <a:buSzPts val="600"/>
              <a:buChar char="●"/>
              <a:defRPr sz="900"/>
            </a:lvl4pPr>
            <a:lvl5pPr indent="-266700" lvl="4" marL="2286000" rtl="0" algn="l">
              <a:spcBef>
                <a:spcPts val="500"/>
              </a:spcBef>
              <a:spcAft>
                <a:spcPts val="0"/>
              </a:spcAft>
              <a:buSzPts val="600"/>
              <a:buChar char="○"/>
              <a:defRPr sz="900"/>
            </a:lvl5pPr>
            <a:lvl6pPr indent="-285750" lvl="5" marL="2743200" rtl="0" algn="l">
              <a:spcBef>
                <a:spcPts val="500"/>
              </a:spcBef>
              <a:spcAft>
                <a:spcPts val="0"/>
              </a:spcAft>
              <a:buSzPts val="900"/>
              <a:buChar char="■"/>
              <a:defRPr/>
            </a:lvl6pPr>
            <a:lvl7pPr indent="-285750" lvl="6" marL="3200400" rtl="0" algn="l">
              <a:spcBef>
                <a:spcPts val="500"/>
              </a:spcBef>
              <a:spcAft>
                <a:spcPts val="0"/>
              </a:spcAft>
              <a:buSzPts val="900"/>
              <a:buChar char="●"/>
              <a:defRPr/>
            </a:lvl7pPr>
            <a:lvl8pPr indent="-285750" lvl="7" marL="3657600" rtl="0" algn="l">
              <a:spcBef>
                <a:spcPts val="500"/>
              </a:spcBef>
              <a:spcAft>
                <a:spcPts val="0"/>
              </a:spcAft>
              <a:buSzPts val="900"/>
              <a:buChar char="○"/>
              <a:defRPr/>
            </a:lvl8pPr>
            <a:lvl9pPr indent="-285750" lvl="8" marL="4114800" rtl="0" algn="l">
              <a:spcBef>
                <a:spcPts val="500"/>
              </a:spcBef>
              <a:spcAft>
                <a:spcPts val="500"/>
              </a:spcAft>
              <a:buSzPts val="900"/>
              <a:buChar char="■"/>
              <a:defRPr/>
            </a:lvl9pPr>
          </a:lstStyle>
          <a:p/>
        </p:txBody>
      </p:sp>
      <p:sp>
        <p:nvSpPr>
          <p:cNvPr id="128" name="Google Shape;128;p19"/>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9"/>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19"/>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Content Slide with Header">
  <p:cSld name="Standard Content Slide with Header">
    <p:spTree>
      <p:nvGrpSpPr>
        <p:cNvPr id="14" name="Shape 14"/>
        <p:cNvGrpSpPr/>
        <p:nvPr/>
      </p:nvGrpSpPr>
      <p:grpSpPr>
        <a:xfrm>
          <a:off x="0" y="0"/>
          <a:ext cx="0" cy="0"/>
          <a:chOff x="0" y="0"/>
          <a:chExt cx="0" cy="0"/>
        </a:xfrm>
      </p:grpSpPr>
      <p:sp>
        <p:nvSpPr>
          <p:cNvPr id="15" name="Google Shape;15;p3"/>
          <p:cNvSpPr txBox="1"/>
          <p:nvPr>
            <p:ph idx="1" type="body"/>
          </p:nvPr>
        </p:nvSpPr>
        <p:spPr>
          <a:xfrm>
            <a:off x="591457" y="1553766"/>
            <a:ext cx="8189700" cy="2839500"/>
          </a:xfrm>
          <a:prstGeom prst="rect">
            <a:avLst/>
          </a:prstGeom>
          <a:noFill/>
          <a:ln>
            <a:noFill/>
          </a:ln>
        </p:spPr>
        <p:txBody>
          <a:bodyPr anchorCtr="0" anchor="t" bIns="39725" lIns="79475" spcFirstLastPara="1" rIns="79475" wrap="square" tIns="39725">
            <a:noAutofit/>
          </a:bodyPr>
          <a:lstStyle>
            <a:lvl1pPr indent="-381000" lvl="0" marL="457200" marR="0" rtl="0" algn="l">
              <a:lnSpc>
                <a:spcPct val="120000"/>
              </a:lnSpc>
              <a:spcBef>
                <a:spcPts val="500"/>
              </a:spcBef>
              <a:spcAft>
                <a:spcPts val="0"/>
              </a:spcAft>
              <a:buClr>
                <a:schemeClr val="accent1"/>
              </a:buClr>
              <a:buSzPts val="2400"/>
              <a:buFont typeface="Noto Sans Symbols"/>
              <a:buChar char="⚫"/>
              <a:defRPr b="0" i="0" sz="2800" u="none" cap="none" strike="noStrike">
                <a:solidFill>
                  <a:schemeClr val="dk1"/>
                </a:solidFill>
                <a:latin typeface="Georgia"/>
                <a:ea typeface="Georgia"/>
                <a:cs typeface="Georgia"/>
                <a:sym typeface="Georgia"/>
              </a:defRPr>
            </a:lvl1pPr>
            <a:lvl2pPr indent="-349250" lvl="1" marL="914400" marR="0" rtl="0" algn="l">
              <a:lnSpc>
                <a:spcPct val="120000"/>
              </a:lnSpc>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lnSpc>
                <a:spcPct val="120000"/>
              </a:lnSpc>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lnSpc>
                <a:spcPct val="120000"/>
              </a:lnSpc>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lnSpc>
                <a:spcPct val="120000"/>
              </a:lnSpc>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16" name="Google Shape;16;p3"/>
          <p:cNvSpPr txBox="1"/>
          <p:nvPr>
            <p:ph type="title"/>
          </p:nvPr>
        </p:nvSpPr>
        <p:spPr>
          <a:xfrm>
            <a:off x="580571" y="482203"/>
            <a:ext cx="8200500" cy="750000"/>
          </a:xfrm>
          <a:prstGeom prst="rect">
            <a:avLst/>
          </a:prstGeom>
          <a:noFill/>
          <a:ln>
            <a:noFill/>
          </a:ln>
        </p:spPr>
        <p:txBody>
          <a:bodyPr anchorCtr="0" anchor="b" bIns="39725" lIns="79475" spcFirstLastPara="1" rIns="79475" wrap="square" tIns="39725">
            <a:noAutofit/>
          </a:bodyPr>
          <a:lstStyle>
            <a:lvl1pPr lvl="0" marR="0" rtl="0" algn="l">
              <a:spcBef>
                <a:spcPts val="0"/>
              </a:spcBef>
              <a:spcAft>
                <a:spcPts val="0"/>
              </a:spcAft>
              <a:buSzPts val="1200"/>
              <a:buNone/>
              <a:defRPr b="0" i="0" sz="3100" u="none" cap="none" strike="noStrike">
                <a:solidFill>
                  <a:srgbClr val="000000"/>
                </a:solidFill>
                <a:latin typeface="Georgia"/>
                <a:ea typeface="Georgia"/>
                <a:cs typeface="Georgia"/>
                <a:sym typeface="Georgia"/>
              </a:defRPr>
            </a:lvl1pPr>
            <a:lvl2pPr lvl="1"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9pPr>
          </a:lstStyle>
          <a:p/>
        </p:txBody>
      </p:sp>
      <p:cxnSp>
        <p:nvCxnSpPr>
          <p:cNvPr id="17" name="Google Shape;17;p3"/>
          <p:cNvCxnSpPr/>
          <p:nvPr/>
        </p:nvCxnSpPr>
        <p:spPr>
          <a:xfrm>
            <a:off x="653143" y="1285875"/>
            <a:ext cx="8490900" cy="1200"/>
          </a:xfrm>
          <a:prstGeom prst="straightConnector1">
            <a:avLst/>
          </a:prstGeom>
          <a:noFill/>
          <a:ln cap="flat" cmpd="sng" w="19050">
            <a:solidFill>
              <a:srgbClr val="DF0000"/>
            </a:solidFill>
            <a:prstDash val="solid"/>
            <a:round/>
            <a:headEnd len="med" w="med" type="none"/>
            <a:tailEnd len="med" w="med" type="none"/>
          </a:ln>
          <a:effectLst>
            <a:outerShdw rotWithShape="0" algn="t" dir="5400000" dist="25400">
              <a:srgbClr val="808080">
                <a:alpha val="49800"/>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spTree>
      <p:nvGrpSpPr>
        <p:cNvPr id="18" name="Shape 18"/>
        <p:cNvGrpSpPr/>
        <p:nvPr/>
      </p:nvGrpSpPr>
      <p:grpSpPr>
        <a:xfrm>
          <a:off x="0" y="0"/>
          <a:ext cx="0" cy="0"/>
          <a:chOff x="0" y="0"/>
          <a:chExt cx="0" cy="0"/>
        </a:xfrm>
      </p:grpSpPr>
      <p:sp>
        <p:nvSpPr>
          <p:cNvPr id="19" name="Google Shape;19;p4"/>
          <p:cNvSpPr txBox="1"/>
          <p:nvPr/>
        </p:nvSpPr>
        <p:spPr>
          <a:xfrm>
            <a:off x="0" y="4714875"/>
            <a:ext cx="9144000" cy="194700"/>
          </a:xfrm>
          <a:prstGeom prst="rect">
            <a:avLst/>
          </a:prstGeom>
          <a:noFill/>
          <a:ln>
            <a:noFill/>
          </a:ln>
        </p:spPr>
        <p:txBody>
          <a:bodyPr anchorCtr="0" anchor="t" bIns="39725" lIns="79475" spcFirstLastPara="1" rIns="79475" wrap="square" tIns="39725">
            <a:noAutofit/>
          </a:bodyPr>
          <a:lstStyle/>
          <a:p>
            <a:pPr indent="0" lvl="0" marL="0" marR="0" rtl="0" algn="ctr">
              <a:spcBef>
                <a:spcPts val="0"/>
              </a:spcBef>
              <a:spcAft>
                <a:spcPts val="0"/>
              </a:spcAft>
              <a:buNone/>
            </a:pPr>
            <a:r>
              <a:rPr b="0" baseline="30000" i="0" lang="en" sz="1600" u="none" cap="none" strike="noStrike">
                <a:solidFill>
                  <a:schemeClr val="dk1"/>
                </a:solidFill>
                <a:latin typeface="Arial"/>
                <a:ea typeface="Arial"/>
                <a:cs typeface="Arial"/>
                <a:sym typeface="Arial"/>
              </a:rPr>
              <a:t>© 2016 Brown University</a:t>
            </a:r>
            <a:endParaRPr sz="1200"/>
          </a:p>
        </p:txBody>
      </p:sp>
      <p:pic>
        <p:nvPicPr>
          <p:cNvPr descr="Brown Logo_2016_2 Color Process HZ_2400.eps" id="20" name="Google Shape;20;p4"/>
          <p:cNvPicPr preferRelativeResize="0"/>
          <p:nvPr/>
        </p:nvPicPr>
        <p:blipFill rotWithShape="1">
          <a:blip r:embed="rId2">
            <a:alphaModFix/>
          </a:blip>
          <a:srcRect b="0" l="0" r="0" t="0"/>
          <a:stretch/>
        </p:blipFill>
        <p:spPr>
          <a:xfrm>
            <a:off x="2540000" y="1824951"/>
            <a:ext cx="3000374" cy="14846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Opening Slide">
  <p:cSld name="Standard Opening Slide">
    <p:spTree>
      <p:nvGrpSpPr>
        <p:cNvPr id="21" name="Shape 21"/>
        <p:cNvGrpSpPr/>
        <p:nvPr/>
      </p:nvGrpSpPr>
      <p:grpSpPr>
        <a:xfrm>
          <a:off x="0" y="0"/>
          <a:ext cx="0" cy="0"/>
          <a:chOff x="0" y="0"/>
          <a:chExt cx="0" cy="0"/>
        </a:xfrm>
      </p:grpSpPr>
      <p:sp>
        <p:nvSpPr>
          <p:cNvPr id="22" name="Google Shape;22;p5"/>
          <p:cNvSpPr txBox="1"/>
          <p:nvPr>
            <p:ph type="title"/>
          </p:nvPr>
        </p:nvSpPr>
        <p:spPr>
          <a:xfrm>
            <a:off x="1378857" y="964406"/>
            <a:ext cx="8230800" cy="857100"/>
          </a:xfrm>
          <a:prstGeom prst="rect">
            <a:avLst/>
          </a:prstGeom>
          <a:noFill/>
          <a:ln>
            <a:noFill/>
          </a:ln>
        </p:spPr>
        <p:txBody>
          <a:bodyPr anchorCtr="0" anchor="b" bIns="39725" lIns="79475" spcFirstLastPara="1" rIns="79475" wrap="square" tIns="39725">
            <a:noAutofit/>
          </a:bodyPr>
          <a:lstStyle>
            <a:lvl1pPr lvl="0" marR="0" rtl="0" algn="l">
              <a:spcBef>
                <a:spcPts val="0"/>
              </a:spcBef>
              <a:spcAft>
                <a:spcPts val="0"/>
              </a:spcAft>
              <a:buSzPts val="1200"/>
              <a:buNone/>
              <a:defRPr b="0" i="0" sz="3100" u="none" cap="none" strike="noStrike">
                <a:solidFill>
                  <a:srgbClr val="000000"/>
                </a:solidFill>
                <a:latin typeface="Georgia"/>
                <a:ea typeface="Georgia"/>
                <a:cs typeface="Georgia"/>
                <a:sym typeface="Georgia"/>
              </a:defRPr>
            </a:lvl1pPr>
            <a:lvl2pPr lvl="1"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9pPr>
          </a:lstStyle>
          <a:p/>
        </p:txBody>
      </p:sp>
      <p:cxnSp>
        <p:nvCxnSpPr>
          <p:cNvPr id="23" name="Google Shape;23;p5"/>
          <p:cNvCxnSpPr/>
          <p:nvPr/>
        </p:nvCxnSpPr>
        <p:spPr>
          <a:xfrm>
            <a:off x="1446893" y="1875234"/>
            <a:ext cx="7697100" cy="1200"/>
          </a:xfrm>
          <a:prstGeom prst="straightConnector1">
            <a:avLst/>
          </a:prstGeom>
          <a:noFill/>
          <a:ln cap="flat" cmpd="sng" w="19050">
            <a:solidFill>
              <a:srgbClr val="DF0000"/>
            </a:solidFill>
            <a:prstDash val="solid"/>
            <a:round/>
            <a:headEnd len="med" w="med" type="none"/>
            <a:tailEnd len="med" w="med" type="none"/>
          </a:ln>
          <a:effectLst>
            <a:outerShdw rotWithShape="0" algn="t" dir="5400000" dist="25400">
              <a:srgbClr val="808080">
                <a:alpha val="49800"/>
              </a:srgbClr>
            </a:outerShdw>
          </a:effectLst>
        </p:spPr>
      </p:cxnSp>
      <p:sp>
        <p:nvSpPr>
          <p:cNvPr id="24" name="Google Shape;24;p5"/>
          <p:cNvSpPr txBox="1"/>
          <p:nvPr>
            <p:ph idx="1" type="subTitle"/>
          </p:nvPr>
        </p:nvSpPr>
        <p:spPr>
          <a:xfrm>
            <a:off x="1364343" y="2143125"/>
            <a:ext cx="6400800" cy="910800"/>
          </a:xfrm>
          <a:prstGeom prst="rect">
            <a:avLst/>
          </a:prstGeom>
          <a:noFill/>
          <a:ln>
            <a:noFill/>
          </a:ln>
        </p:spPr>
        <p:txBody>
          <a:bodyPr anchorCtr="0" anchor="t" bIns="39725" lIns="79475" spcFirstLastPara="1" rIns="79475" wrap="square" tIns="39725">
            <a:noAutofit/>
          </a:bodyPr>
          <a:lstStyle>
            <a:lvl1pPr lvl="0" marR="0" rtl="0" algn="l">
              <a:spcBef>
                <a:spcPts val="500"/>
              </a:spcBef>
              <a:spcAft>
                <a:spcPts val="0"/>
              </a:spcAft>
              <a:buClr>
                <a:schemeClr val="accent1"/>
              </a:buClr>
              <a:buSzPts val="2000"/>
              <a:buFont typeface="Noto Sans Symbols"/>
              <a:buNone/>
              <a:defRPr b="0" i="0" sz="2300" u="none" cap="none" strike="noStrike">
                <a:solidFill>
                  <a:schemeClr val="dk2"/>
                </a:solidFill>
                <a:latin typeface="Georgia"/>
                <a:ea typeface="Georgia"/>
                <a:cs typeface="Georgia"/>
                <a:sym typeface="Georgia"/>
              </a:defRPr>
            </a:lvl1pPr>
            <a:lvl2pPr lvl="1" marR="0" rtl="0" algn="ctr">
              <a:spcBef>
                <a:spcPts val="300"/>
              </a:spcBef>
              <a:spcAft>
                <a:spcPts val="0"/>
              </a:spcAft>
              <a:buClr>
                <a:schemeClr val="accent2"/>
              </a:buClr>
              <a:buSzPts val="1800"/>
              <a:buFont typeface="Noto Sans Symbols"/>
              <a:buNone/>
              <a:defRPr b="0" i="0" sz="2200" u="none" cap="none" strike="noStrike">
                <a:solidFill>
                  <a:schemeClr val="dk1"/>
                </a:solidFill>
                <a:latin typeface="Georgia"/>
                <a:ea typeface="Georgia"/>
                <a:cs typeface="Georgia"/>
                <a:sym typeface="Georgia"/>
              </a:defRPr>
            </a:lvl2pPr>
            <a:lvl3pPr lvl="2" marR="0" rtl="0" algn="ctr">
              <a:spcBef>
                <a:spcPts val="300"/>
              </a:spcBef>
              <a:spcAft>
                <a:spcPts val="0"/>
              </a:spcAft>
              <a:buClr>
                <a:srgbClr val="D6ACAB"/>
              </a:buClr>
              <a:buSzPts val="1600"/>
              <a:buFont typeface="Noto Sans Symbols"/>
              <a:buNone/>
              <a:defRPr b="0" i="0" sz="1800" u="none" cap="none" strike="noStrike">
                <a:solidFill>
                  <a:schemeClr val="dk1"/>
                </a:solidFill>
                <a:latin typeface="Georgia"/>
                <a:ea typeface="Georgia"/>
                <a:cs typeface="Georgia"/>
                <a:sym typeface="Georgia"/>
              </a:defRPr>
            </a:lvl3pPr>
            <a:lvl4pPr lvl="3" marR="0" rtl="0" algn="ctr">
              <a:spcBef>
                <a:spcPts val="300"/>
              </a:spcBef>
              <a:spcAft>
                <a:spcPts val="0"/>
              </a:spcAft>
              <a:buClr>
                <a:srgbClr val="3667C4"/>
              </a:buClr>
              <a:buSzPts val="1500"/>
              <a:buFont typeface="Noto Sans Symbols"/>
              <a:buNone/>
              <a:defRPr b="0" i="0" sz="1800" u="none" cap="none" strike="noStrike">
                <a:solidFill>
                  <a:schemeClr val="dk1"/>
                </a:solidFill>
                <a:latin typeface="Georgia"/>
                <a:ea typeface="Georgia"/>
                <a:cs typeface="Georgia"/>
                <a:sym typeface="Georgia"/>
              </a:defRPr>
            </a:lvl4pPr>
            <a:lvl5pPr lvl="4" marR="0" rtl="0" algn="ctr">
              <a:spcBef>
                <a:spcPts val="300"/>
              </a:spcBef>
              <a:spcAft>
                <a:spcPts val="0"/>
              </a:spcAft>
              <a:buClr>
                <a:srgbClr val="3667C4"/>
              </a:buClr>
              <a:buSzPts val="1800"/>
              <a:buFont typeface="Georgia"/>
              <a:buNone/>
              <a:defRPr b="0" i="0" sz="1800" u="none" cap="none" strike="noStrike">
                <a:solidFill>
                  <a:schemeClr val="dk1"/>
                </a:solidFill>
                <a:latin typeface="Georgia"/>
                <a:ea typeface="Georgia"/>
                <a:cs typeface="Georgia"/>
                <a:sym typeface="Georgia"/>
              </a:defRPr>
            </a:lvl5pPr>
            <a:lvl6pPr lvl="5" marR="0" rtl="0" algn="ctr">
              <a:spcBef>
                <a:spcPts val="300"/>
              </a:spcBef>
              <a:spcAft>
                <a:spcPts val="0"/>
              </a:spcAft>
              <a:buClr>
                <a:schemeClr val="accent3"/>
              </a:buClr>
              <a:buSzPts val="1700"/>
              <a:buFont typeface="Georgia"/>
              <a:buNone/>
              <a:defRPr b="0" i="0" sz="1700" u="none" cap="none" strike="noStrike">
                <a:solidFill>
                  <a:schemeClr val="dk1"/>
                </a:solidFill>
                <a:latin typeface="Georgia"/>
                <a:ea typeface="Georgia"/>
                <a:cs typeface="Georgia"/>
                <a:sym typeface="Georgia"/>
              </a:defRPr>
            </a:lvl6pPr>
            <a:lvl7pPr lvl="6" marR="0" rtl="0" algn="ctr">
              <a:spcBef>
                <a:spcPts val="300"/>
              </a:spcBef>
              <a:spcAft>
                <a:spcPts val="0"/>
              </a:spcAft>
              <a:buClr>
                <a:schemeClr val="accent2"/>
              </a:buClr>
              <a:buSzPts val="1700"/>
              <a:buFont typeface="Georgia"/>
              <a:buNone/>
              <a:defRPr b="0" i="0" sz="1700" u="none" cap="none" strike="noStrike">
                <a:solidFill>
                  <a:schemeClr val="dk1"/>
                </a:solidFill>
                <a:latin typeface="Georgia"/>
                <a:ea typeface="Georgia"/>
                <a:cs typeface="Georgia"/>
                <a:sym typeface="Georgia"/>
              </a:defRPr>
            </a:lvl7pPr>
            <a:lvl8pPr lvl="7" marR="0" rtl="0" algn="ctr">
              <a:spcBef>
                <a:spcPts val="300"/>
              </a:spcBef>
              <a:spcAft>
                <a:spcPts val="0"/>
              </a:spcAft>
              <a:buClr>
                <a:srgbClr val="ECA8A8"/>
              </a:buClr>
              <a:buSzPts val="1700"/>
              <a:buFont typeface="Georgia"/>
              <a:buNone/>
              <a:defRPr b="0" i="0" sz="1700" u="none" cap="none" strike="noStrike">
                <a:solidFill>
                  <a:schemeClr val="dk1"/>
                </a:solidFill>
                <a:latin typeface="Georgia"/>
                <a:ea typeface="Georgia"/>
                <a:cs typeface="Georgia"/>
                <a:sym typeface="Georgia"/>
              </a:defRPr>
            </a:lvl8pPr>
            <a:lvl9pPr lvl="8" marR="0" rtl="0" algn="ctr">
              <a:spcBef>
                <a:spcPts val="300"/>
              </a:spcBef>
              <a:spcAft>
                <a:spcPts val="0"/>
              </a:spcAft>
              <a:buClr>
                <a:schemeClr val="accent2"/>
              </a:buClr>
              <a:buSzPts val="1700"/>
              <a:buFont typeface="Georgia"/>
              <a:buNone/>
              <a:defRPr b="0" i="0" sz="1700" u="none" cap="none" strike="noStrike">
                <a:solidFill>
                  <a:schemeClr val="dk1"/>
                </a:solidFill>
                <a:latin typeface="Georgia"/>
                <a:ea typeface="Georgia"/>
                <a:cs typeface="Georgia"/>
                <a:sym typeface="Georgia"/>
              </a:defRPr>
            </a:lvl9pPr>
          </a:lstStyle>
          <a:p/>
        </p:txBody>
      </p:sp>
      <p:sp>
        <p:nvSpPr>
          <p:cNvPr id="25" name="Google Shape;25;p5"/>
          <p:cNvSpPr txBox="1"/>
          <p:nvPr/>
        </p:nvSpPr>
        <p:spPr>
          <a:xfrm>
            <a:off x="1378857" y="3214688"/>
            <a:ext cx="5297700" cy="259800"/>
          </a:xfrm>
          <a:prstGeom prst="rect">
            <a:avLst/>
          </a:prstGeom>
          <a:noFill/>
          <a:ln>
            <a:noFill/>
          </a:ln>
        </p:spPr>
        <p:txBody>
          <a:bodyPr anchorCtr="0" anchor="t" bIns="39725" lIns="79475" spcFirstLastPara="1" rIns="79475" wrap="square" tIns="397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26" name="Google Shape;26;p5"/>
          <p:cNvSpPr txBox="1"/>
          <p:nvPr/>
        </p:nvSpPr>
        <p:spPr>
          <a:xfrm>
            <a:off x="1378857" y="3589734"/>
            <a:ext cx="5297700" cy="259800"/>
          </a:xfrm>
          <a:prstGeom prst="rect">
            <a:avLst/>
          </a:prstGeom>
          <a:noFill/>
          <a:ln>
            <a:noFill/>
          </a:ln>
        </p:spPr>
        <p:txBody>
          <a:bodyPr anchorCtr="0" anchor="t" bIns="39725" lIns="79475" spcFirstLastPara="1" rIns="79475" wrap="square" tIns="3972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Content Slide">
  <p:cSld name="Standard Content Slide">
    <p:spTree>
      <p:nvGrpSpPr>
        <p:cNvPr id="27" name="Shape 27"/>
        <p:cNvGrpSpPr/>
        <p:nvPr/>
      </p:nvGrpSpPr>
      <p:grpSpPr>
        <a:xfrm>
          <a:off x="0" y="0"/>
          <a:ext cx="0" cy="0"/>
          <a:chOff x="0" y="0"/>
          <a:chExt cx="0" cy="0"/>
        </a:xfrm>
      </p:grpSpPr>
      <p:sp>
        <p:nvSpPr>
          <p:cNvPr id="28" name="Google Shape;28;p6"/>
          <p:cNvSpPr txBox="1"/>
          <p:nvPr>
            <p:ph idx="1" type="body"/>
          </p:nvPr>
        </p:nvSpPr>
        <p:spPr>
          <a:xfrm>
            <a:off x="591457" y="1553766"/>
            <a:ext cx="8189700" cy="2839500"/>
          </a:xfrm>
          <a:prstGeom prst="rect">
            <a:avLst/>
          </a:prstGeom>
          <a:noFill/>
          <a:ln>
            <a:noFill/>
          </a:ln>
        </p:spPr>
        <p:txBody>
          <a:bodyPr anchorCtr="0" anchor="t" bIns="39725" lIns="79475" spcFirstLastPara="1" rIns="79475" wrap="square" tIns="39725">
            <a:noAutofit/>
          </a:bodyPr>
          <a:lstStyle>
            <a:lvl1pPr indent="-381000" lvl="0" marL="457200" marR="0" rtl="0" algn="l">
              <a:lnSpc>
                <a:spcPct val="120000"/>
              </a:lnSpc>
              <a:spcBef>
                <a:spcPts val="500"/>
              </a:spcBef>
              <a:spcAft>
                <a:spcPts val="0"/>
              </a:spcAft>
              <a:buClr>
                <a:schemeClr val="accent1"/>
              </a:buClr>
              <a:buSzPts val="2400"/>
              <a:buFont typeface="Noto Sans Symbols"/>
              <a:buChar char="⚫"/>
              <a:defRPr b="0" i="0" sz="2800" u="none" cap="none" strike="noStrike">
                <a:solidFill>
                  <a:schemeClr val="dk1"/>
                </a:solidFill>
                <a:latin typeface="Georgia"/>
                <a:ea typeface="Georgia"/>
                <a:cs typeface="Georgia"/>
                <a:sym typeface="Georgia"/>
              </a:defRPr>
            </a:lvl1pPr>
            <a:lvl2pPr indent="-349250" lvl="1" marL="914400" marR="0" rtl="0" algn="l">
              <a:lnSpc>
                <a:spcPct val="120000"/>
              </a:lnSpc>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lnSpc>
                <a:spcPct val="120000"/>
              </a:lnSpc>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lnSpc>
                <a:spcPct val="120000"/>
              </a:lnSpc>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lnSpc>
                <a:spcPct val="120000"/>
              </a:lnSpc>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Slide with Header">
  <p:cSld name="Two Column Slide with Header">
    <p:spTree>
      <p:nvGrpSpPr>
        <p:cNvPr id="29" name="Shape 29"/>
        <p:cNvGrpSpPr/>
        <p:nvPr/>
      </p:nvGrpSpPr>
      <p:grpSpPr>
        <a:xfrm>
          <a:off x="0" y="0"/>
          <a:ext cx="0" cy="0"/>
          <a:chOff x="0" y="0"/>
          <a:chExt cx="0" cy="0"/>
        </a:xfrm>
      </p:grpSpPr>
      <p:sp>
        <p:nvSpPr>
          <p:cNvPr id="30" name="Google Shape;30;p7"/>
          <p:cNvSpPr txBox="1"/>
          <p:nvPr>
            <p:ph idx="1" type="body"/>
          </p:nvPr>
        </p:nvSpPr>
        <p:spPr>
          <a:xfrm>
            <a:off x="580571" y="1553766"/>
            <a:ext cx="3918900" cy="27324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31" name="Google Shape;31;p7"/>
          <p:cNvSpPr txBox="1"/>
          <p:nvPr>
            <p:ph idx="2" type="body"/>
          </p:nvPr>
        </p:nvSpPr>
        <p:spPr>
          <a:xfrm>
            <a:off x="4789714" y="1553766"/>
            <a:ext cx="3991500" cy="27324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cxnSp>
        <p:nvCxnSpPr>
          <p:cNvPr id="32" name="Google Shape;32;p7"/>
          <p:cNvCxnSpPr/>
          <p:nvPr/>
        </p:nvCxnSpPr>
        <p:spPr>
          <a:xfrm>
            <a:off x="653143" y="1285875"/>
            <a:ext cx="8490900" cy="1200"/>
          </a:xfrm>
          <a:prstGeom prst="straightConnector1">
            <a:avLst/>
          </a:prstGeom>
          <a:noFill/>
          <a:ln cap="flat" cmpd="sng" w="19050">
            <a:solidFill>
              <a:srgbClr val="DF0000"/>
            </a:solidFill>
            <a:prstDash val="solid"/>
            <a:round/>
            <a:headEnd len="med" w="med" type="none"/>
            <a:tailEnd len="med" w="med" type="none"/>
          </a:ln>
          <a:effectLst>
            <a:outerShdw rotWithShape="0" algn="t" dir="5400000" dist="25400">
              <a:srgbClr val="808080">
                <a:alpha val="49800"/>
              </a:srgbClr>
            </a:outerShdw>
          </a:effectLst>
        </p:spPr>
      </p:cxnSp>
      <p:sp>
        <p:nvSpPr>
          <p:cNvPr id="33" name="Google Shape;33;p7"/>
          <p:cNvSpPr txBox="1"/>
          <p:nvPr>
            <p:ph type="title"/>
          </p:nvPr>
        </p:nvSpPr>
        <p:spPr>
          <a:xfrm>
            <a:off x="580571" y="482203"/>
            <a:ext cx="8200500" cy="750000"/>
          </a:xfrm>
          <a:prstGeom prst="rect">
            <a:avLst/>
          </a:prstGeom>
          <a:noFill/>
          <a:ln>
            <a:noFill/>
          </a:ln>
        </p:spPr>
        <p:txBody>
          <a:bodyPr anchorCtr="0" anchor="b" bIns="39725" lIns="79475" spcFirstLastPara="1" rIns="79475" wrap="square" tIns="39725">
            <a:noAutofit/>
          </a:bodyPr>
          <a:lstStyle>
            <a:lvl1pPr lvl="0" marR="0" rtl="0" algn="l">
              <a:spcBef>
                <a:spcPts val="0"/>
              </a:spcBef>
              <a:spcAft>
                <a:spcPts val="0"/>
              </a:spcAft>
              <a:buSzPts val="1200"/>
              <a:buNone/>
              <a:defRPr b="0" i="0" sz="3100" u="none" cap="none" strike="noStrike">
                <a:solidFill>
                  <a:srgbClr val="000000"/>
                </a:solidFill>
                <a:latin typeface="Georgia"/>
                <a:ea typeface="Georgia"/>
                <a:cs typeface="Georgia"/>
                <a:sym typeface="Georgia"/>
              </a:defRPr>
            </a:lvl1pPr>
            <a:lvl2pPr lvl="1"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Slide">
  <p:cSld name="Two Column Slide">
    <p:spTree>
      <p:nvGrpSpPr>
        <p:cNvPr id="34" name="Shape 34"/>
        <p:cNvGrpSpPr/>
        <p:nvPr/>
      </p:nvGrpSpPr>
      <p:grpSpPr>
        <a:xfrm>
          <a:off x="0" y="0"/>
          <a:ext cx="0" cy="0"/>
          <a:chOff x="0" y="0"/>
          <a:chExt cx="0" cy="0"/>
        </a:xfrm>
      </p:grpSpPr>
      <p:sp>
        <p:nvSpPr>
          <p:cNvPr id="35" name="Google Shape;35;p8"/>
          <p:cNvSpPr txBox="1"/>
          <p:nvPr>
            <p:ph idx="1" type="body"/>
          </p:nvPr>
        </p:nvSpPr>
        <p:spPr>
          <a:xfrm>
            <a:off x="580571" y="1553766"/>
            <a:ext cx="3918900" cy="27324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36" name="Google Shape;36;p8"/>
          <p:cNvSpPr txBox="1"/>
          <p:nvPr>
            <p:ph idx="2" type="body"/>
          </p:nvPr>
        </p:nvSpPr>
        <p:spPr>
          <a:xfrm>
            <a:off x="4789714" y="1553766"/>
            <a:ext cx="3991500" cy="27324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lide with Header">
  <p:cSld name="Comparison Slide with Header">
    <p:spTree>
      <p:nvGrpSpPr>
        <p:cNvPr id="37" name="Shape 37"/>
        <p:cNvGrpSpPr/>
        <p:nvPr/>
      </p:nvGrpSpPr>
      <p:grpSpPr>
        <a:xfrm>
          <a:off x="0" y="0"/>
          <a:ext cx="0" cy="0"/>
          <a:chOff x="0" y="0"/>
          <a:chExt cx="0" cy="0"/>
        </a:xfrm>
      </p:grpSpPr>
      <p:sp>
        <p:nvSpPr>
          <p:cNvPr id="38" name="Google Shape;38;p9"/>
          <p:cNvSpPr txBox="1"/>
          <p:nvPr>
            <p:ph idx="1" type="body"/>
          </p:nvPr>
        </p:nvSpPr>
        <p:spPr>
          <a:xfrm>
            <a:off x="580571" y="1500188"/>
            <a:ext cx="3918900" cy="485700"/>
          </a:xfrm>
          <a:prstGeom prst="rect">
            <a:avLst/>
          </a:prstGeom>
          <a:noFill/>
          <a:ln>
            <a:noFill/>
          </a:ln>
        </p:spPr>
        <p:txBody>
          <a:bodyPr anchorCtr="0" anchor="t" bIns="39725" lIns="79475" spcFirstLastPara="1" rIns="79475" wrap="square" tIns="39725">
            <a:noAutofit/>
          </a:bodyPr>
          <a:lstStyle>
            <a:lvl1pPr indent="-228600" lvl="0" marL="457200" marR="0" rtl="0" algn="l">
              <a:spcBef>
                <a:spcPts val="500"/>
              </a:spcBef>
              <a:spcAft>
                <a:spcPts val="0"/>
              </a:spcAft>
              <a:buClr>
                <a:schemeClr val="accent1"/>
              </a:buClr>
              <a:buSzPts val="1900"/>
              <a:buFont typeface="Noto Sans Symbols"/>
              <a:buNone/>
              <a:defRPr b="0" i="0" sz="2300" u="none" cap="none" strike="noStrike">
                <a:solidFill>
                  <a:schemeClr val="accent1"/>
                </a:solidFill>
                <a:latin typeface="Georgia"/>
                <a:ea typeface="Georgia"/>
                <a:cs typeface="Georgia"/>
                <a:sym typeface="Georgia"/>
              </a:defRPr>
            </a:lvl1pPr>
            <a:lvl2pPr indent="-228600" lvl="1" marL="914400" marR="0" rtl="0" algn="l">
              <a:spcBef>
                <a:spcPts val="300"/>
              </a:spcBef>
              <a:spcAft>
                <a:spcPts val="0"/>
              </a:spcAft>
              <a:buClr>
                <a:schemeClr val="accent2"/>
              </a:buClr>
              <a:buSzPts val="1600"/>
              <a:buFont typeface="Noto Sans Symbols"/>
              <a:buNone/>
              <a:defRPr b="1" i="0" sz="1800" u="none" cap="none" strike="noStrike">
                <a:solidFill>
                  <a:schemeClr val="dk1"/>
                </a:solidFill>
                <a:latin typeface="Georgia"/>
                <a:ea typeface="Georgia"/>
                <a:cs typeface="Georgia"/>
                <a:sym typeface="Georgia"/>
              </a:defRPr>
            </a:lvl2pPr>
            <a:lvl3pPr indent="-228600" lvl="2" marL="1371600" marR="0" rtl="0" algn="l">
              <a:spcBef>
                <a:spcPts val="300"/>
              </a:spcBef>
              <a:spcAft>
                <a:spcPts val="0"/>
              </a:spcAft>
              <a:buClr>
                <a:srgbClr val="D6ACAB"/>
              </a:buClr>
              <a:buSzPts val="1400"/>
              <a:buFont typeface="Noto Sans Symbols"/>
              <a:buNone/>
              <a:defRPr b="1" i="0" sz="1700" u="none" cap="none" strike="noStrike">
                <a:solidFill>
                  <a:schemeClr val="dk1"/>
                </a:solidFill>
                <a:latin typeface="Georgia"/>
                <a:ea typeface="Georgia"/>
                <a:cs typeface="Georgia"/>
                <a:sym typeface="Georgia"/>
              </a:defRPr>
            </a:lvl3pPr>
            <a:lvl4pPr indent="-228600" lvl="3" marL="1828800" marR="0" rtl="0" algn="l">
              <a:spcBef>
                <a:spcPts val="300"/>
              </a:spcBef>
              <a:spcAft>
                <a:spcPts val="0"/>
              </a:spcAft>
              <a:buClr>
                <a:srgbClr val="3667C4"/>
              </a:buClr>
              <a:buSzPts val="1200"/>
              <a:buFont typeface="Noto Sans Symbols"/>
              <a:buNone/>
              <a:defRPr b="1" i="0" sz="1500" u="none" cap="none" strike="noStrike">
                <a:solidFill>
                  <a:schemeClr val="dk1"/>
                </a:solidFill>
                <a:latin typeface="Georgia"/>
                <a:ea typeface="Georgia"/>
                <a:cs typeface="Georgia"/>
                <a:sym typeface="Georgia"/>
              </a:defRPr>
            </a:lvl4pPr>
            <a:lvl5pPr indent="-228600" lvl="4" marL="2286000" marR="0" rtl="0" algn="l">
              <a:spcBef>
                <a:spcPts val="300"/>
              </a:spcBef>
              <a:spcAft>
                <a:spcPts val="0"/>
              </a:spcAft>
              <a:buClr>
                <a:srgbClr val="3667C4"/>
              </a:buClr>
              <a:buSzPts val="1500"/>
              <a:buFont typeface="Georgia"/>
              <a:buNone/>
              <a:defRPr b="1" i="0" sz="15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39" name="Google Shape;39;p9"/>
          <p:cNvSpPr txBox="1"/>
          <p:nvPr>
            <p:ph idx="2" type="body"/>
          </p:nvPr>
        </p:nvSpPr>
        <p:spPr>
          <a:xfrm>
            <a:off x="4789714" y="1500188"/>
            <a:ext cx="3991500" cy="485700"/>
          </a:xfrm>
          <a:prstGeom prst="rect">
            <a:avLst/>
          </a:prstGeom>
          <a:noFill/>
          <a:ln>
            <a:noFill/>
          </a:ln>
        </p:spPr>
        <p:txBody>
          <a:bodyPr anchorCtr="0" anchor="t" bIns="39725" lIns="79475" spcFirstLastPara="1" rIns="79475" wrap="square" tIns="39725">
            <a:noAutofit/>
          </a:bodyPr>
          <a:lstStyle>
            <a:lvl1pPr indent="-228600" lvl="0" marL="457200" marR="0" rtl="0" algn="l">
              <a:spcBef>
                <a:spcPts val="500"/>
              </a:spcBef>
              <a:spcAft>
                <a:spcPts val="0"/>
              </a:spcAft>
              <a:buClr>
                <a:schemeClr val="accent1"/>
              </a:buClr>
              <a:buSzPts val="1900"/>
              <a:buFont typeface="Noto Sans Symbols"/>
              <a:buNone/>
              <a:defRPr b="0" i="0" sz="2300" u="none" cap="none" strike="noStrike">
                <a:solidFill>
                  <a:schemeClr val="accent1"/>
                </a:solidFill>
                <a:latin typeface="Georgia"/>
                <a:ea typeface="Georgia"/>
                <a:cs typeface="Georgia"/>
                <a:sym typeface="Georgia"/>
              </a:defRPr>
            </a:lvl1pPr>
            <a:lvl2pPr indent="-228600" lvl="1" marL="914400" marR="0" rtl="0" algn="l">
              <a:spcBef>
                <a:spcPts val="300"/>
              </a:spcBef>
              <a:spcAft>
                <a:spcPts val="0"/>
              </a:spcAft>
              <a:buClr>
                <a:schemeClr val="accent2"/>
              </a:buClr>
              <a:buSzPts val="1600"/>
              <a:buFont typeface="Noto Sans Symbols"/>
              <a:buNone/>
              <a:defRPr b="1" i="0" sz="1800" u="none" cap="none" strike="noStrike">
                <a:solidFill>
                  <a:schemeClr val="dk1"/>
                </a:solidFill>
                <a:latin typeface="Georgia"/>
                <a:ea typeface="Georgia"/>
                <a:cs typeface="Georgia"/>
                <a:sym typeface="Georgia"/>
              </a:defRPr>
            </a:lvl2pPr>
            <a:lvl3pPr indent="-228600" lvl="2" marL="1371600" marR="0" rtl="0" algn="l">
              <a:spcBef>
                <a:spcPts val="300"/>
              </a:spcBef>
              <a:spcAft>
                <a:spcPts val="0"/>
              </a:spcAft>
              <a:buClr>
                <a:srgbClr val="D6ACAB"/>
              </a:buClr>
              <a:buSzPts val="1400"/>
              <a:buFont typeface="Noto Sans Symbols"/>
              <a:buNone/>
              <a:defRPr b="1" i="0" sz="1700" u="none" cap="none" strike="noStrike">
                <a:solidFill>
                  <a:schemeClr val="dk1"/>
                </a:solidFill>
                <a:latin typeface="Georgia"/>
                <a:ea typeface="Georgia"/>
                <a:cs typeface="Georgia"/>
                <a:sym typeface="Georgia"/>
              </a:defRPr>
            </a:lvl3pPr>
            <a:lvl4pPr indent="-228600" lvl="3" marL="1828800" marR="0" rtl="0" algn="l">
              <a:spcBef>
                <a:spcPts val="300"/>
              </a:spcBef>
              <a:spcAft>
                <a:spcPts val="0"/>
              </a:spcAft>
              <a:buClr>
                <a:srgbClr val="3667C4"/>
              </a:buClr>
              <a:buSzPts val="1200"/>
              <a:buFont typeface="Noto Sans Symbols"/>
              <a:buNone/>
              <a:defRPr b="1" i="0" sz="1500" u="none" cap="none" strike="noStrike">
                <a:solidFill>
                  <a:schemeClr val="dk1"/>
                </a:solidFill>
                <a:latin typeface="Georgia"/>
                <a:ea typeface="Georgia"/>
                <a:cs typeface="Georgia"/>
                <a:sym typeface="Georgia"/>
              </a:defRPr>
            </a:lvl4pPr>
            <a:lvl5pPr indent="-228600" lvl="4" marL="2286000" marR="0" rtl="0" algn="l">
              <a:spcBef>
                <a:spcPts val="300"/>
              </a:spcBef>
              <a:spcAft>
                <a:spcPts val="0"/>
              </a:spcAft>
              <a:buClr>
                <a:srgbClr val="3667C4"/>
              </a:buClr>
              <a:buSzPts val="1500"/>
              <a:buFont typeface="Georgia"/>
              <a:buNone/>
              <a:defRPr b="1" i="0" sz="15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cxnSp>
        <p:nvCxnSpPr>
          <p:cNvPr id="40" name="Google Shape;40;p9"/>
          <p:cNvCxnSpPr/>
          <p:nvPr/>
        </p:nvCxnSpPr>
        <p:spPr>
          <a:xfrm>
            <a:off x="653143" y="1285875"/>
            <a:ext cx="8490900" cy="1200"/>
          </a:xfrm>
          <a:prstGeom prst="straightConnector1">
            <a:avLst/>
          </a:prstGeom>
          <a:noFill/>
          <a:ln cap="flat" cmpd="sng" w="19050">
            <a:solidFill>
              <a:srgbClr val="DF0000"/>
            </a:solidFill>
            <a:prstDash val="solid"/>
            <a:round/>
            <a:headEnd len="med" w="med" type="none"/>
            <a:tailEnd len="med" w="med" type="none"/>
          </a:ln>
          <a:effectLst>
            <a:outerShdw rotWithShape="0" algn="t" dir="5400000" dist="25400">
              <a:srgbClr val="808080">
                <a:alpha val="49800"/>
              </a:srgbClr>
            </a:outerShdw>
          </a:effectLst>
        </p:spPr>
      </p:cxnSp>
      <p:sp>
        <p:nvSpPr>
          <p:cNvPr id="41" name="Google Shape;41;p9"/>
          <p:cNvSpPr txBox="1"/>
          <p:nvPr>
            <p:ph idx="3" type="body"/>
          </p:nvPr>
        </p:nvSpPr>
        <p:spPr>
          <a:xfrm>
            <a:off x="580571" y="2250281"/>
            <a:ext cx="3918900" cy="20361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42" name="Google Shape;42;p9"/>
          <p:cNvSpPr txBox="1"/>
          <p:nvPr>
            <p:ph idx="4" type="body"/>
          </p:nvPr>
        </p:nvSpPr>
        <p:spPr>
          <a:xfrm>
            <a:off x="4789714" y="2250281"/>
            <a:ext cx="3991500" cy="20361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43" name="Google Shape;43;p9"/>
          <p:cNvSpPr txBox="1"/>
          <p:nvPr>
            <p:ph type="title"/>
          </p:nvPr>
        </p:nvSpPr>
        <p:spPr>
          <a:xfrm>
            <a:off x="580571" y="482203"/>
            <a:ext cx="8200500" cy="750000"/>
          </a:xfrm>
          <a:prstGeom prst="rect">
            <a:avLst/>
          </a:prstGeom>
          <a:noFill/>
          <a:ln>
            <a:noFill/>
          </a:ln>
        </p:spPr>
        <p:txBody>
          <a:bodyPr anchorCtr="0" anchor="b" bIns="39725" lIns="79475" spcFirstLastPara="1" rIns="79475" wrap="square" tIns="39725">
            <a:noAutofit/>
          </a:bodyPr>
          <a:lstStyle>
            <a:lvl1pPr lvl="0" marR="0" rtl="0" algn="l">
              <a:spcBef>
                <a:spcPts val="0"/>
              </a:spcBef>
              <a:spcAft>
                <a:spcPts val="0"/>
              </a:spcAft>
              <a:buSzPts val="1200"/>
              <a:buNone/>
              <a:defRPr b="0" i="0" sz="3100" u="none" cap="none" strike="noStrike">
                <a:solidFill>
                  <a:srgbClr val="000000"/>
                </a:solidFill>
                <a:latin typeface="Georgia"/>
                <a:ea typeface="Georgia"/>
                <a:cs typeface="Georgia"/>
                <a:sym typeface="Georgia"/>
              </a:defRPr>
            </a:lvl1pPr>
            <a:lvl2pPr lvl="1"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200"/>
              <a:buNone/>
              <a:defRPr b="0" i="0" sz="3700" u="none" cap="none" strike="noStrike">
                <a:solidFill>
                  <a:schemeClr val="dk2"/>
                </a:solidFill>
                <a:latin typeface="Libre Franklin"/>
                <a:ea typeface="Libre Franklin"/>
                <a:cs typeface="Libre Franklin"/>
                <a:sym typeface="Libre Franklin"/>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lide">
  <p:cSld name="Comparison Slide">
    <p:spTree>
      <p:nvGrpSpPr>
        <p:cNvPr id="44" name="Shape 44"/>
        <p:cNvGrpSpPr/>
        <p:nvPr/>
      </p:nvGrpSpPr>
      <p:grpSpPr>
        <a:xfrm>
          <a:off x="0" y="0"/>
          <a:ext cx="0" cy="0"/>
          <a:chOff x="0" y="0"/>
          <a:chExt cx="0" cy="0"/>
        </a:xfrm>
      </p:grpSpPr>
      <p:sp>
        <p:nvSpPr>
          <p:cNvPr id="45" name="Google Shape;45;p10"/>
          <p:cNvSpPr txBox="1"/>
          <p:nvPr>
            <p:ph idx="1" type="body"/>
          </p:nvPr>
        </p:nvSpPr>
        <p:spPr>
          <a:xfrm>
            <a:off x="580571" y="1500188"/>
            <a:ext cx="3918900" cy="485700"/>
          </a:xfrm>
          <a:prstGeom prst="rect">
            <a:avLst/>
          </a:prstGeom>
          <a:noFill/>
          <a:ln>
            <a:noFill/>
          </a:ln>
        </p:spPr>
        <p:txBody>
          <a:bodyPr anchorCtr="0" anchor="t" bIns="39725" lIns="79475" spcFirstLastPara="1" rIns="79475" wrap="square" tIns="39725">
            <a:noAutofit/>
          </a:bodyPr>
          <a:lstStyle>
            <a:lvl1pPr indent="-228600" lvl="0" marL="457200" marR="0" rtl="0" algn="l">
              <a:spcBef>
                <a:spcPts val="500"/>
              </a:spcBef>
              <a:spcAft>
                <a:spcPts val="0"/>
              </a:spcAft>
              <a:buClr>
                <a:schemeClr val="accent1"/>
              </a:buClr>
              <a:buSzPts val="1900"/>
              <a:buFont typeface="Noto Sans Symbols"/>
              <a:buNone/>
              <a:defRPr b="0" i="0" sz="2300" u="none" cap="none" strike="noStrike">
                <a:solidFill>
                  <a:schemeClr val="accent1"/>
                </a:solidFill>
                <a:latin typeface="Georgia"/>
                <a:ea typeface="Georgia"/>
                <a:cs typeface="Georgia"/>
                <a:sym typeface="Georgia"/>
              </a:defRPr>
            </a:lvl1pPr>
            <a:lvl2pPr indent="-228600" lvl="1" marL="914400" marR="0" rtl="0" algn="l">
              <a:spcBef>
                <a:spcPts val="300"/>
              </a:spcBef>
              <a:spcAft>
                <a:spcPts val="0"/>
              </a:spcAft>
              <a:buClr>
                <a:schemeClr val="accent2"/>
              </a:buClr>
              <a:buSzPts val="1600"/>
              <a:buFont typeface="Noto Sans Symbols"/>
              <a:buNone/>
              <a:defRPr b="1" i="0" sz="1800" u="none" cap="none" strike="noStrike">
                <a:solidFill>
                  <a:schemeClr val="dk1"/>
                </a:solidFill>
                <a:latin typeface="Georgia"/>
                <a:ea typeface="Georgia"/>
                <a:cs typeface="Georgia"/>
                <a:sym typeface="Georgia"/>
              </a:defRPr>
            </a:lvl2pPr>
            <a:lvl3pPr indent="-228600" lvl="2" marL="1371600" marR="0" rtl="0" algn="l">
              <a:spcBef>
                <a:spcPts val="300"/>
              </a:spcBef>
              <a:spcAft>
                <a:spcPts val="0"/>
              </a:spcAft>
              <a:buClr>
                <a:srgbClr val="D6ACAB"/>
              </a:buClr>
              <a:buSzPts val="1400"/>
              <a:buFont typeface="Noto Sans Symbols"/>
              <a:buNone/>
              <a:defRPr b="1" i="0" sz="1700" u="none" cap="none" strike="noStrike">
                <a:solidFill>
                  <a:schemeClr val="dk1"/>
                </a:solidFill>
                <a:latin typeface="Georgia"/>
                <a:ea typeface="Georgia"/>
                <a:cs typeface="Georgia"/>
                <a:sym typeface="Georgia"/>
              </a:defRPr>
            </a:lvl3pPr>
            <a:lvl4pPr indent="-228600" lvl="3" marL="1828800" marR="0" rtl="0" algn="l">
              <a:spcBef>
                <a:spcPts val="300"/>
              </a:spcBef>
              <a:spcAft>
                <a:spcPts val="0"/>
              </a:spcAft>
              <a:buClr>
                <a:srgbClr val="3667C4"/>
              </a:buClr>
              <a:buSzPts val="1200"/>
              <a:buFont typeface="Noto Sans Symbols"/>
              <a:buNone/>
              <a:defRPr b="1" i="0" sz="1500" u="none" cap="none" strike="noStrike">
                <a:solidFill>
                  <a:schemeClr val="dk1"/>
                </a:solidFill>
                <a:latin typeface="Georgia"/>
                <a:ea typeface="Georgia"/>
                <a:cs typeface="Georgia"/>
                <a:sym typeface="Georgia"/>
              </a:defRPr>
            </a:lvl4pPr>
            <a:lvl5pPr indent="-228600" lvl="4" marL="2286000" marR="0" rtl="0" algn="l">
              <a:spcBef>
                <a:spcPts val="300"/>
              </a:spcBef>
              <a:spcAft>
                <a:spcPts val="0"/>
              </a:spcAft>
              <a:buClr>
                <a:srgbClr val="3667C4"/>
              </a:buClr>
              <a:buSzPts val="1500"/>
              <a:buFont typeface="Georgia"/>
              <a:buNone/>
              <a:defRPr b="1" i="0" sz="15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46" name="Google Shape;46;p10"/>
          <p:cNvSpPr txBox="1"/>
          <p:nvPr>
            <p:ph idx="2" type="body"/>
          </p:nvPr>
        </p:nvSpPr>
        <p:spPr>
          <a:xfrm>
            <a:off x="4789714" y="1500188"/>
            <a:ext cx="3991500" cy="485700"/>
          </a:xfrm>
          <a:prstGeom prst="rect">
            <a:avLst/>
          </a:prstGeom>
          <a:noFill/>
          <a:ln>
            <a:noFill/>
          </a:ln>
        </p:spPr>
        <p:txBody>
          <a:bodyPr anchorCtr="0" anchor="t" bIns="39725" lIns="79475" spcFirstLastPara="1" rIns="79475" wrap="square" tIns="39725">
            <a:noAutofit/>
          </a:bodyPr>
          <a:lstStyle>
            <a:lvl1pPr indent="-228600" lvl="0" marL="457200" marR="0" rtl="0" algn="l">
              <a:spcBef>
                <a:spcPts val="500"/>
              </a:spcBef>
              <a:spcAft>
                <a:spcPts val="0"/>
              </a:spcAft>
              <a:buClr>
                <a:schemeClr val="accent1"/>
              </a:buClr>
              <a:buSzPts val="1900"/>
              <a:buFont typeface="Noto Sans Symbols"/>
              <a:buNone/>
              <a:defRPr b="0" i="0" sz="2300" u="none" cap="none" strike="noStrike">
                <a:solidFill>
                  <a:schemeClr val="accent1"/>
                </a:solidFill>
                <a:latin typeface="Georgia"/>
                <a:ea typeface="Georgia"/>
                <a:cs typeface="Georgia"/>
                <a:sym typeface="Georgia"/>
              </a:defRPr>
            </a:lvl1pPr>
            <a:lvl2pPr indent="-228600" lvl="1" marL="914400" marR="0" rtl="0" algn="l">
              <a:spcBef>
                <a:spcPts val="300"/>
              </a:spcBef>
              <a:spcAft>
                <a:spcPts val="0"/>
              </a:spcAft>
              <a:buClr>
                <a:schemeClr val="accent2"/>
              </a:buClr>
              <a:buSzPts val="1600"/>
              <a:buFont typeface="Noto Sans Symbols"/>
              <a:buNone/>
              <a:defRPr b="1" i="0" sz="1800" u="none" cap="none" strike="noStrike">
                <a:solidFill>
                  <a:schemeClr val="dk1"/>
                </a:solidFill>
                <a:latin typeface="Georgia"/>
                <a:ea typeface="Georgia"/>
                <a:cs typeface="Georgia"/>
                <a:sym typeface="Georgia"/>
              </a:defRPr>
            </a:lvl2pPr>
            <a:lvl3pPr indent="-228600" lvl="2" marL="1371600" marR="0" rtl="0" algn="l">
              <a:spcBef>
                <a:spcPts val="300"/>
              </a:spcBef>
              <a:spcAft>
                <a:spcPts val="0"/>
              </a:spcAft>
              <a:buClr>
                <a:srgbClr val="D6ACAB"/>
              </a:buClr>
              <a:buSzPts val="1400"/>
              <a:buFont typeface="Noto Sans Symbols"/>
              <a:buNone/>
              <a:defRPr b="1" i="0" sz="1700" u="none" cap="none" strike="noStrike">
                <a:solidFill>
                  <a:schemeClr val="dk1"/>
                </a:solidFill>
                <a:latin typeface="Georgia"/>
                <a:ea typeface="Georgia"/>
                <a:cs typeface="Georgia"/>
                <a:sym typeface="Georgia"/>
              </a:defRPr>
            </a:lvl3pPr>
            <a:lvl4pPr indent="-228600" lvl="3" marL="1828800" marR="0" rtl="0" algn="l">
              <a:spcBef>
                <a:spcPts val="300"/>
              </a:spcBef>
              <a:spcAft>
                <a:spcPts val="0"/>
              </a:spcAft>
              <a:buClr>
                <a:srgbClr val="3667C4"/>
              </a:buClr>
              <a:buSzPts val="1200"/>
              <a:buFont typeface="Noto Sans Symbols"/>
              <a:buNone/>
              <a:defRPr b="1" i="0" sz="1500" u="none" cap="none" strike="noStrike">
                <a:solidFill>
                  <a:schemeClr val="dk1"/>
                </a:solidFill>
                <a:latin typeface="Georgia"/>
                <a:ea typeface="Georgia"/>
                <a:cs typeface="Georgia"/>
                <a:sym typeface="Georgia"/>
              </a:defRPr>
            </a:lvl4pPr>
            <a:lvl5pPr indent="-228600" lvl="4" marL="2286000" marR="0" rtl="0" algn="l">
              <a:spcBef>
                <a:spcPts val="300"/>
              </a:spcBef>
              <a:spcAft>
                <a:spcPts val="0"/>
              </a:spcAft>
              <a:buClr>
                <a:srgbClr val="3667C4"/>
              </a:buClr>
              <a:buSzPts val="1500"/>
              <a:buFont typeface="Georgia"/>
              <a:buNone/>
              <a:defRPr b="1" i="0" sz="15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47" name="Google Shape;47;p10"/>
          <p:cNvSpPr txBox="1"/>
          <p:nvPr>
            <p:ph idx="3" type="body"/>
          </p:nvPr>
        </p:nvSpPr>
        <p:spPr>
          <a:xfrm>
            <a:off x="580571" y="2250281"/>
            <a:ext cx="3918900" cy="20361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
        <p:nvSpPr>
          <p:cNvPr id="48" name="Google Shape;48;p10"/>
          <p:cNvSpPr txBox="1"/>
          <p:nvPr>
            <p:ph idx="4" type="body"/>
          </p:nvPr>
        </p:nvSpPr>
        <p:spPr>
          <a:xfrm>
            <a:off x="4789714" y="2250281"/>
            <a:ext cx="3991500" cy="2036100"/>
          </a:xfrm>
          <a:prstGeom prst="rect">
            <a:avLst/>
          </a:prstGeom>
          <a:noFill/>
          <a:ln>
            <a:noFill/>
          </a:ln>
        </p:spPr>
        <p:txBody>
          <a:bodyPr anchorCtr="0" anchor="t" bIns="39725" lIns="79475" spcFirstLastPara="1" rIns="79475" wrap="square" tIns="39725">
            <a:noAutofit/>
          </a:bodyPr>
          <a:lstStyle>
            <a:lvl1pPr indent="-349250" lvl="0" marL="457200" marR="0" rtl="0" algn="l">
              <a:spcBef>
                <a:spcPts val="500"/>
              </a:spcBef>
              <a:spcAft>
                <a:spcPts val="0"/>
              </a:spcAft>
              <a:buClr>
                <a:schemeClr val="accent1"/>
              </a:buClr>
              <a:buSzPts val="1900"/>
              <a:buFont typeface="Noto Sans Symbols"/>
              <a:buChar char="⚫"/>
              <a:defRPr b="0" i="0" sz="2300" u="none" cap="none" strike="noStrike">
                <a:solidFill>
                  <a:schemeClr val="dk1"/>
                </a:solidFill>
                <a:latin typeface="Georgia"/>
                <a:ea typeface="Georgia"/>
                <a:cs typeface="Georgia"/>
                <a:sym typeface="Georgia"/>
              </a:defRPr>
            </a:lvl1pPr>
            <a:lvl2pPr indent="-349250" lvl="1" marL="914400" marR="0" rtl="0" algn="l">
              <a:spcBef>
                <a:spcPts val="300"/>
              </a:spcBef>
              <a:spcAft>
                <a:spcPts val="0"/>
              </a:spcAft>
              <a:buClr>
                <a:schemeClr val="accent2"/>
              </a:buClr>
              <a:buSzPts val="1900"/>
              <a:buFont typeface="Noto Sans Symbols"/>
              <a:buChar char="⚫"/>
              <a:defRPr b="0" i="0" sz="2300" u="none" cap="none" strike="noStrike">
                <a:solidFill>
                  <a:schemeClr val="dk1"/>
                </a:solidFill>
                <a:latin typeface="Georgia"/>
                <a:ea typeface="Georgia"/>
                <a:cs typeface="Georgia"/>
                <a:sym typeface="Georgia"/>
              </a:defRPr>
            </a:lvl2pPr>
            <a:lvl3pPr indent="-349250" lvl="2" marL="1371600" marR="0" rtl="0" algn="l">
              <a:spcBef>
                <a:spcPts val="300"/>
              </a:spcBef>
              <a:spcAft>
                <a:spcPts val="0"/>
              </a:spcAft>
              <a:buClr>
                <a:srgbClr val="D6ACAB"/>
              </a:buClr>
              <a:buSzPts val="1900"/>
              <a:buFont typeface="Noto Sans Symbols"/>
              <a:buChar char="⚫"/>
              <a:defRPr b="0" i="0" sz="2300" u="none" cap="none" strike="noStrike">
                <a:solidFill>
                  <a:schemeClr val="dk1"/>
                </a:solidFill>
                <a:latin typeface="Georgia"/>
                <a:ea typeface="Georgia"/>
                <a:cs typeface="Georgia"/>
                <a:sym typeface="Georgia"/>
              </a:defRPr>
            </a:lvl3pPr>
            <a:lvl4pPr indent="-342900" lvl="3" marL="1828800" marR="0" rtl="0" algn="l">
              <a:spcBef>
                <a:spcPts val="300"/>
              </a:spcBef>
              <a:spcAft>
                <a:spcPts val="0"/>
              </a:spcAft>
              <a:buClr>
                <a:srgbClr val="3667C4"/>
              </a:buClr>
              <a:buSzPts val="1800"/>
              <a:buFont typeface="Noto Sans Symbols"/>
              <a:buChar char="⚫"/>
              <a:defRPr b="0" i="0" sz="2300" u="none" cap="none" strike="noStrike">
                <a:solidFill>
                  <a:schemeClr val="dk1"/>
                </a:solidFill>
                <a:latin typeface="Georgia"/>
                <a:ea typeface="Georgia"/>
                <a:cs typeface="Georgia"/>
                <a:sym typeface="Georgia"/>
              </a:defRPr>
            </a:lvl4pPr>
            <a:lvl5pPr indent="-374650" lvl="4" marL="2286000" marR="0" rtl="0" algn="l">
              <a:spcBef>
                <a:spcPts val="300"/>
              </a:spcBef>
              <a:spcAft>
                <a:spcPts val="0"/>
              </a:spcAft>
              <a:buClr>
                <a:srgbClr val="3667C4"/>
              </a:buClr>
              <a:buSzPts val="2300"/>
              <a:buFont typeface="Georgia"/>
              <a:buChar char="o"/>
              <a:defRPr b="0" i="0" sz="2300" u="none" cap="none" strike="noStrike">
                <a:solidFill>
                  <a:schemeClr val="dk1"/>
                </a:solidFill>
                <a:latin typeface="Georgia"/>
                <a:ea typeface="Georgia"/>
                <a:cs typeface="Georgia"/>
                <a:sym typeface="Georgia"/>
              </a:defRPr>
            </a:lvl5pPr>
            <a:lvl6pPr indent="-336550" lvl="5" marL="2743200" marR="0" rtl="0" algn="l">
              <a:spcBef>
                <a:spcPts val="300"/>
              </a:spcBef>
              <a:spcAft>
                <a:spcPts val="0"/>
              </a:spcAft>
              <a:buClr>
                <a:schemeClr val="accent3"/>
              </a:buClr>
              <a:buSzPts val="1700"/>
              <a:buFont typeface="Georgia"/>
              <a:buChar char="•"/>
              <a:defRPr b="0" i="0" sz="1700" u="none" cap="none" strike="noStrike">
                <a:solidFill>
                  <a:schemeClr val="dk1"/>
                </a:solidFill>
                <a:latin typeface="Georgia"/>
                <a:ea typeface="Georgia"/>
                <a:cs typeface="Georgia"/>
                <a:sym typeface="Georgia"/>
              </a:defRPr>
            </a:lvl6pPr>
            <a:lvl7pPr indent="-336550" lvl="6" marL="32004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7pPr>
            <a:lvl8pPr indent="-336550" lvl="7" marL="3657600" marR="0" rtl="0" algn="l">
              <a:spcBef>
                <a:spcPts val="300"/>
              </a:spcBef>
              <a:spcAft>
                <a:spcPts val="0"/>
              </a:spcAft>
              <a:buClr>
                <a:srgbClr val="ECA8A8"/>
              </a:buClr>
              <a:buSzPts val="1700"/>
              <a:buFont typeface="Georgia"/>
              <a:buChar char="•"/>
              <a:defRPr b="0" i="0" sz="1700" u="none" cap="none" strike="noStrike">
                <a:solidFill>
                  <a:schemeClr val="dk1"/>
                </a:solidFill>
                <a:latin typeface="Georgia"/>
                <a:ea typeface="Georgia"/>
                <a:cs typeface="Georgia"/>
                <a:sym typeface="Georgia"/>
              </a:defRPr>
            </a:lvl8pPr>
            <a:lvl9pPr indent="-336550" lvl="8" marL="4114800" marR="0" rtl="0" algn="l">
              <a:spcBef>
                <a:spcPts val="300"/>
              </a:spcBef>
              <a:spcAft>
                <a:spcPts val="0"/>
              </a:spcAft>
              <a:buClr>
                <a:schemeClr val="accent2"/>
              </a:buClr>
              <a:buSzPts val="1700"/>
              <a:buFont typeface="Georgia"/>
              <a:buChar char="•"/>
              <a:defRPr b="0" i="0" sz="1700" u="none" cap="none" strike="noStrike">
                <a:solidFill>
                  <a:schemeClr val="dk1"/>
                </a:solidFill>
                <a:latin typeface="Georgia"/>
                <a:ea typeface="Georgia"/>
                <a:cs typeface="Georgia"/>
                <a:sym typeface="Georgi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321600"/>
          </a:xfrm>
          <a:prstGeom prst="rect">
            <a:avLst/>
          </a:prstGeom>
          <a:solidFill>
            <a:srgbClr val="3E281F"/>
          </a:solidFill>
          <a:ln>
            <a:noFill/>
          </a:ln>
          <a:effectLst>
            <a:outerShdw rotWithShape="0" algn="t" dir="5400000" dist="25400">
              <a:srgbClr val="808080">
                <a:alpha val="49800"/>
              </a:srgbClr>
            </a:outerShdw>
          </a:effectLst>
        </p:spPr>
        <p:txBody>
          <a:bodyPr anchorCtr="0" anchor="ctr" bIns="39725" lIns="79475" spcFirstLastPara="1" rIns="79475" wrap="square" tIns="39725">
            <a:noAutofit/>
          </a:bodyPr>
          <a:lstStyle/>
          <a:p>
            <a:pPr indent="0" lvl="0" marL="0" marR="0" rtl="0" algn="ctr">
              <a:spcBef>
                <a:spcPts val="0"/>
              </a:spcBef>
              <a:spcAft>
                <a:spcPts val="0"/>
              </a:spcAft>
              <a:buNone/>
            </a:pPr>
            <a:r>
              <a:t/>
            </a:r>
            <a:endParaRPr b="0" i="0" sz="1600" u="none" cap="none" strike="noStrike">
              <a:solidFill>
                <a:schemeClr val="lt1"/>
              </a:solidFill>
              <a:latin typeface="Georgia"/>
              <a:ea typeface="Georgia"/>
              <a:cs typeface="Georgia"/>
              <a:sym typeface="Georgia"/>
            </a:endParaRPr>
          </a:p>
        </p:txBody>
      </p:sp>
      <p:sp>
        <p:nvSpPr>
          <p:cNvPr id="7" name="Google Shape;7;p1"/>
          <p:cNvSpPr/>
          <p:nvPr/>
        </p:nvSpPr>
        <p:spPr>
          <a:xfrm>
            <a:off x="0" y="321469"/>
            <a:ext cx="9144000" cy="53700"/>
          </a:xfrm>
          <a:prstGeom prst="rect">
            <a:avLst/>
          </a:prstGeom>
          <a:solidFill>
            <a:srgbClr val="DF0000"/>
          </a:solidFill>
          <a:ln>
            <a:noFill/>
          </a:ln>
          <a:effectLst>
            <a:outerShdw rotWithShape="0" algn="t" dir="5400000" dist="25400">
              <a:srgbClr val="808080">
                <a:alpha val="49800"/>
              </a:srgbClr>
            </a:outerShdw>
          </a:effectLst>
        </p:spPr>
        <p:txBody>
          <a:bodyPr anchorCtr="0" anchor="ctr" bIns="39725" lIns="79475" spcFirstLastPara="1" rIns="79475" wrap="square" tIns="39725">
            <a:noAutofit/>
          </a:bodyPr>
          <a:lstStyle/>
          <a:p>
            <a:pPr indent="0" lvl="0" marL="0" marR="0" rtl="0" algn="ctr">
              <a:spcBef>
                <a:spcPts val="0"/>
              </a:spcBef>
              <a:spcAft>
                <a:spcPts val="0"/>
              </a:spcAft>
              <a:buNone/>
            </a:pPr>
            <a:r>
              <a:t/>
            </a:r>
            <a:endParaRPr b="0" i="0" sz="1600" u="none" cap="none" strike="noStrike">
              <a:solidFill>
                <a:schemeClr val="lt1"/>
              </a:solidFill>
              <a:latin typeface="Georgia"/>
              <a:ea typeface="Georgia"/>
              <a:cs typeface="Georgia"/>
              <a:sym typeface="Georgia"/>
            </a:endParaRPr>
          </a:p>
        </p:txBody>
      </p:sp>
      <p:pic>
        <p:nvPicPr>
          <p:cNvPr id="8" name="Google Shape;8;p1"/>
          <p:cNvPicPr preferRelativeResize="0"/>
          <p:nvPr/>
        </p:nvPicPr>
        <p:blipFill rotWithShape="1">
          <a:blip r:embed="rId1">
            <a:alphaModFix/>
          </a:blip>
          <a:srcRect b="0" l="0" r="0" t="0"/>
          <a:stretch/>
        </p:blipFill>
        <p:spPr>
          <a:xfrm>
            <a:off x="7402286" y="4448102"/>
            <a:ext cx="1005706" cy="5011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cslt.riit.tsinghua.edu.cn/mediawiki/images/4/47/MSCI-USE4-201109.pdf"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17.png"/><Relationship Id="rId7" Type="http://schemas.openxmlformats.org/officeDocument/2006/relationships/image" Target="../media/image25.pn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0"/>
          <p:cNvSpPr txBox="1"/>
          <p:nvPr>
            <p:ph type="ctrTitle"/>
          </p:nvPr>
        </p:nvSpPr>
        <p:spPr>
          <a:xfrm>
            <a:off x="311475" y="-124575"/>
            <a:ext cx="6403800" cy="1872900"/>
          </a:xfrm>
          <a:prstGeom prst="rect">
            <a:avLst/>
          </a:prstGeom>
          <a:noFill/>
          <a:ln>
            <a:noFill/>
          </a:ln>
          <a:effectLst>
            <a:outerShdw blurRad="57150" rotWithShape="0" algn="bl" dir="5400000" dist="38100">
              <a:srgbClr val="000000">
                <a:alpha val="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3600">
                <a:solidFill>
                  <a:srgbClr val="FFFFFF"/>
                </a:solidFill>
              </a:rPr>
              <a:t>New York Stock Exchange Risk </a:t>
            </a:r>
            <a:r>
              <a:rPr b="1" lang="en" sz="3600">
                <a:solidFill>
                  <a:srgbClr val="FFFFFF"/>
                </a:solidFill>
              </a:rPr>
              <a:t>and</a:t>
            </a:r>
            <a:r>
              <a:rPr b="1" lang="en" sz="3600">
                <a:solidFill>
                  <a:srgbClr val="FFFFFF"/>
                </a:solidFill>
              </a:rPr>
              <a:t> Return Prediction </a:t>
            </a:r>
            <a:endParaRPr b="1" sz="3600">
              <a:solidFill>
                <a:srgbClr val="FFFFFF"/>
              </a:solidFill>
            </a:endParaRPr>
          </a:p>
        </p:txBody>
      </p:sp>
      <p:sp>
        <p:nvSpPr>
          <p:cNvPr id="136" name="Google Shape;136;p20"/>
          <p:cNvSpPr txBox="1"/>
          <p:nvPr>
            <p:ph idx="1" type="subTitle"/>
          </p:nvPr>
        </p:nvSpPr>
        <p:spPr>
          <a:xfrm>
            <a:off x="5488225" y="2609325"/>
            <a:ext cx="2820000" cy="2432700"/>
          </a:xfrm>
          <a:prstGeom prst="rect">
            <a:avLst/>
          </a:prstGeom>
          <a:noFill/>
          <a:ln>
            <a:noFill/>
          </a:ln>
          <a:effectLst>
            <a:outerShdw blurRad="28575"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600">
                <a:solidFill>
                  <a:schemeClr val="lt1"/>
                </a:solidFill>
              </a:rPr>
              <a:t>Presented by: </a:t>
            </a:r>
            <a:endParaRPr b="1" sz="1600">
              <a:solidFill>
                <a:schemeClr val="lt1"/>
              </a:solidFill>
            </a:endParaRPr>
          </a:p>
          <a:p>
            <a:pPr indent="0" lvl="0" marL="0" rtl="0" algn="l">
              <a:lnSpc>
                <a:spcPct val="150000"/>
              </a:lnSpc>
              <a:spcBef>
                <a:spcPts val="0"/>
              </a:spcBef>
              <a:spcAft>
                <a:spcPts val="0"/>
              </a:spcAft>
              <a:buNone/>
            </a:pPr>
            <a:r>
              <a:rPr b="1" lang="en">
                <a:solidFill>
                  <a:schemeClr val="lt1"/>
                </a:solidFill>
              </a:rPr>
              <a:t>Guanzhong (Frank) Chen </a:t>
            </a:r>
            <a:endParaRPr b="1">
              <a:solidFill>
                <a:schemeClr val="lt1"/>
              </a:solidFill>
            </a:endParaRPr>
          </a:p>
          <a:p>
            <a:pPr indent="0" lvl="0" marL="0" rtl="0" algn="l">
              <a:lnSpc>
                <a:spcPct val="150000"/>
              </a:lnSpc>
              <a:spcBef>
                <a:spcPts val="0"/>
              </a:spcBef>
              <a:spcAft>
                <a:spcPts val="0"/>
              </a:spcAft>
              <a:buNone/>
            </a:pPr>
            <a:r>
              <a:rPr b="1" lang="en">
                <a:solidFill>
                  <a:schemeClr val="lt1"/>
                </a:solidFill>
              </a:rPr>
              <a:t>Zhe (Peter) Huang</a:t>
            </a:r>
            <a:endParaRPr b="1">
              <a:solidFill>
                <a:schemeClr val="lt1"/>
              </a:solidFill>
            </a:endParaRPr>
          </a:p>
          <a:p>
            <a:pPr indent="0" lvl="0" marL="0" rtl="0" algn="l">
              <a:lnSpc>
                <a:spcPct val="150000"/>
              </a:lnSpc>
              <a:spcBef>
                <a:spcPts val="0"/>
              </a:spcBef>
              <a:spcAft>
                <a:spcPts val="0"/>
              </a:spcAft>
              <a:buNone/>
            </a:pPr>
            <a:r>
              <a:rPr b="1" lang="en">
                <a:solidFill>
                  <a:schemeClr val="lt1"/>
                </a:solidFill>
              </a:rPr>
              <a:t>Shiyu Liu</a:t>
            </a:r>
            <a:endParaRPr b="1">
              <a:solidFill>
                <a:schemeClr val="lt1"/>
              </a:solidFill>
            </a:endParaRPr>
          </a:p>
          <a:p>
            <a:pPr indent="0" lvl="0" marL="0" rtl="0" algn="l">
              <a:lnSpc>
                <a:spcPct val="150000"/>
              </a:lnSpc>
              <a:spcBef>
                <a:spcPts val="0"/>
              </a:spcBef>
              <a:spcAft>
                <a:spcPts val="0"/>
              </a:spcAft>
              <a:buNone/>
            </a:pPr>
            <a:r>
              <a:rPr b="1" lang="en">
                <a:solidFill>
                  <a:schemeClr val="lt1"/>
                </a:solidFill>
              </a:rPr>
              <a:t>Cangcheng Tang</a:t>
            </a:r>
            <a:endParaRPr b="1">
              <a:solidFill>
                <a:schemeClr val="lt1"/>
              </a:solidFill>
            </a:endParaRPr>
          </a:p>
          <a:p>
            <a:pPr indent="0" lvl="0" marL="0" rtl="0" algn="l">
              <a:lnSpc>
                <a:spcPct val="150000"/>
              </a:lnSpc>
              <a:spcBef>
                <a:spcPts val="0"/>
              </a:spcBef>
              <a:spcAft>
                <a:spcPts val="0"/>
              </a:spcAft>
              <a:buNone/>
            </a:pPr>
            <a:r>
              <a:rPr b="1" lang="en">
                <a:solidFill>
                  <a:schemeClr val="lt1"/>
                </a:solidFill>
              </a:rPr>
              <a:t>Jiayuan (Justin) Tian</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Factors----</a:t>
            </a:r>
            <a:r>
              <a:rPr b="1" lang="en" sz="2400"/>
              <a:t>Source: </a:t>
            </a:r>
            <a:r>
              <a:rPr b="1" lang="en" sz="2400"/>
              <a:t>The Barra US Equity Model</a:t>
            </a:r>
            <a:endParaRPr b="1" sz="2400"/>
          </a:p>
        </p:txBody>
      </p:sp>
      <p:sp>
        <p:nvSpPr>
          <p:cNvPr id="222" name="Google Shape;222;p29"/>
          <p:cNvSpPr txBox="1"/>
          <p:nvPr>
            <p:ph idx="1" type="body"/>
          </p:nvPr>
        </p:nvSpPr>
        <p:spPr>
          <a:xfrm>
            <a:off x="1303800" y="1597875"/>
            <a:ext cx="7030500" cy="2855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T</a:t>
            </a:r>
            <a:r>
              <a:rPr lang="en" sz="1800"/>
              <a:t>he Barra US Equity Model (USE4) is the first in a family of models to include the latest advances in risk methodology, providing institutional investors the ability to align factor structure with their investment processes.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The full version can be found here: </a:t>
            </a:r>
            <a:r>
              <a:rPr lang="en" sz="1800" u="sng">
                <a:solidFill>
                  <a:schemeClr val="hlink"/>
                </a:solidFill>
                <a:hlinkClick r:id="rId3"/>
              </a:rPr>
              <a:t>http://cslt.riit.tsinghua.edu.cn/mediawiki/images/4/47/MSCI-USE4-201109.pdf</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Presented by </a:t>
            </a:r>
            <a:endParaRPr sz="1800"/>
          </a:p>
        </p:txBody>
      </p:sp>
      <p:pic>
        <p:nvPicPr>
          <p:cNvPr id="223" name="Google Shape;223;p29"/>
          <p:cNvPicPr preferRelativeResize="0"/>
          <p:nvPr/>
        </p:nvPicPr>
        <p:blipFill>
          <a:blip r:embed="rId4">
            <a:alphaModFix/>
          </a:blip>
          <a:stretch>
            <a:fillRect/>
          </a:stretch>
        </p:blipFill>
        <p:spPr>
          <a:xfrm>
            <a:off x="3218450" y="3936750"/>
            <a:ext cx="1353550" cy="60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1314350" y="630350"/>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Factors</a:t>
            </a:r>
            <a:endParaRPr b="1" sz="2400"/>
          </a:p>
        </p:txBody>
      </p:sp>
      <p:sp>
        <p:nvSpPr>
          <p:cNvPr id="229" name="Google Shape;229;p30"/>
          <p:cNvSpPr txBox="1"/>
          <p:nvPr>
            <p:ph idx="1" type="body"/>
          </p:nvPr>
        </p:nvSpPr>
        <p:spPr>
          <a:xfrm>
            <a:off x="501400" y="1629650"/>
            <a:ext cx="7771200" cy="33585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b="1" lang="en" sz="1600"/>
              <a:t>Current Ratio, Quick Ratio, Profit Margin, After Tax ROE</a:t>
            </a:r>
            <a:endParaRPr b="1" sz="1600"/>
          </a:p>
          <a:p>
            <a:pPr indent="-317500" lvl="1" marL="914400" rtl="0" algn="l">
              <a:spcBef>
                <a:spcPts val="0"/>
              </a:spcBef>
              <a:spcAft>
                <a:spcPts val="0"/>
              </a:spcAft>
              <a:buSzPts val="1400"/>
              <a:buChar char="○"/>
            </a:pPr>
            <a:r>
              <a:rPr lang="en" sz="1400"/>
              <a:t>Directly obtained from Fundamentals</a:t>
            </a:r>
            <a:endParaRPr sz="1400"/>
          </a:p>
          <a:p>
            <a:pPr indent="-317500" lvl="1" marL="914400" rtl="0" algn="l">
              <a:spcBef>
                <a:spcPts val="0"/>
              </a:spcBef>
              <a:spcAft>
                <a:spcPts val="0"/>
              </a:spcAft>
              <a:buSzPts val="1400"/>
              <a:buChar char="○"/>
            </a:pPr>
            <a:r>
              <a:rPr lang="en" sz="1400"/>
              <a:t>Measures the Company financial health</a:t>
            </a:r>
            <a:endParaRPr sz="1400"/>
          </a:p>
          <a:p>
            <a:pPr indent="-317500" lvl="0" marL="457200" rtl="0" algn="l">
              <a:spcBef>
                <a:spcPts val="0"/>
              </a:spcBef>
              <a:spcAft>
                <a:spcPts val="0"/>
              </a:spcAft>
              <a:buSzPts val="1400"/>
              <a:buChar char="●"/>
            </a:pPr>
            <a:r>
              <a:rPr b="1" lang="en" sz="1600"/>
              <a:t>Size &amp; Nonlinear Size (Cubic)</a:t>
            </a:r>
            <a:endParaRPr b="1" sz="1800"/>
          </a:p>
          <a:p>
            <a:pPr indent="-317500" lvl="1" marL="914400" rtl="0" algn="l">
              <a:spcBef>
                <a:spcPts val="0"/>
              </a:spcBef>
              <a:spcAft>
                <a:spcPts val="0"/>
              </a:spcAft>
              <a:buSzPts val="1400"/>
              <a:buChar char="○"/>
            </a:pPr>
            <a:r>
              <a:rPr lang="en" sz="1400"/>
              <a:t>Log (Shares outstanding * Price)</a:t>
            </a:r>
            <a:endParaRPr sz="1400"/>
          </a:p>
          <a:p>
            <a:pPr indent="-317500" lvl="1" marL="914400" rtl="0" algn="l">
              <a:spcBef>
                <a:spcPts val="0"/>
              </a:spcBef>
              <a:spcAft>
                <a:spcPts val="0"/>
              </a:spcAft>
              <a:buSzPts val="1400"/>
              <a:buChar char="○"/>
            </a:pPr>
            <a:r>
              <a:rPr lang="en" sz="1400"/>
              <a:t>Capture systematic risk differences between large</a:t>
            </a:r>
            <a:r>
              <a:rPr lang="en" sz="1400"/>
              <a:t> cap </a:t>
            </a:r>
            <a:r>
              <a:rPr lang="en" sz="1400"/>
              <a:t>and small cap asset</a:t>
            </a:r>
            <a:r>
              <a:rPr lang="en" sz="1400"/>
              <a:t>s</a:t>
            </a:r>
            <a:endParaRPr sz="1400"/>
          </a:p>
          <a:p>
            <a:pPr indent="-317500" lvl="0" marL="457200" rtl="0" algn="l">
              <a:spcBef>
                <a:spcPts val="0"/>
              </a:spcBef>
              <a:spcAft>
                <a:spcPts val="0"/>
              </a:spcAft>
              <a:buSzPts val="1400"/>
              <a:buChar char="●"/>
            </a:pPr>
            <a:r>
              <a:rPr b="1" lang="en" sz="1600"/>
              <a:t>Beta</a:t>
            </a:r>
            <a:endParaRPr b="1" sz="1800"/>
          </a:p>
          <a:p>
            <a:pPr indent="-317500" lvl="1" marL="914400" rtl="0" algn="l">
              <a:spcBef>
                <a:spcPts val="0"/>
              </a:spcBef>
              <a:spcAft>
                <a:spcPts val="0"/>
              </a:spcAft>
              <a:buSzPts val="1400"/>
              <a:buChar char="○"/>
            </a:pPr>
            <a:r>
              <a:rPr lang="en" sz="1400"/>
              <a:t>                                           (</a:t>
            </a:r>
            <a:r>
              <a:rPr lang="en" sz="1200"/>
              <a:t>rt--stock return, rf--risk free return, rm--market return)</a:t>
            </a:r>
            <a:endParaRPr sz="1200"/>
          </a:p>
          <a:p>
            <a:pPr indent="-317500" lvl="1" marL="914400" rtl="0" algn="l">
              <a:spcBef>
                <a:spcPts val="0"/>
              </a:spcBef>
              <a:spcAft>
                <a:spcPts val="0"/>
              </a:spcAft>
              <a:buSzPts val="1400"/>
              <a:buChar char="○"/>
            </a:pPr>
            <a:r>
              <a:rPr lang="en" sz="1400"/>
              <a:t>Describe the components of risk driven by market sensitivity</a:t>
            </a:r>
            <a:endParaRPr sz="1400"/>
          </a:p>
          <a:p>
            <a:pPr indent="-317500" lvl="0" marL="457200" rtl="0" algn="l">
              <a:spcBef>
                <a:spcPts val="0"/>
              </a:spcBef>
              <a:spcAft>
                <a:spcPts val="0"/>
              </a:spcAft>
              <a:buSzPts val="1400"/>
              <a:buChar char="●"/>
            </a:pPr>
            <a:r>
              <a:rPr b="1" lang="en" sz="1600"/>
              <a:t>Momentum</a:t>
            </a:r>
            <a:endParaRPr b="1" sz="1600"/>
          </a:p>
          <a:p>
            <a:pPr indent="-317500" lvl="1" marL="914400" rtl="0" algn="l">
              <a:spcBef>
                <a:spcPts val="0"/>
              </a:spcBef>
              <a:spcAft>
                <a:spcPts val="0"/>
              </a:spcAft>
              <a:buSzPts val="1400"/>
              <a:buChar char="○"/>
            </a:pPr>
            <a:r>
              <a:rPr lang="en" sz="1600"/>
              <a:t> </a:t>
            </a:r>
            <a:endParaRPr sz="1600"/>
          </a:p>
          <a:p>
            <a:pPr indent="-330200" lvl="1" marL="914400" rtl="0" algn="l">
              <a:spcBef>
                <a:spcPts val="0"/>
              </a:spcBef>
              <a:spcAft>
                <a:spcPts val="0"/>
              </a:spcAft>
              <a:buSzPts val="1600"/>
              <a:buChar char="○"/>
            </a:pPr>
            <a:r>
              <a:rPr lang="en" sz="1400"/>
              <a:t>Explains the return of stocks based on their recent relative performance</a:t>
            </a:r>
            <a:endParaRPr sz="1600"/>
          </a:p>
          <a:p>
            <a:pPr indent="0" lvl="0" marL="0" rtl="0" algn="l">
              <a:spcBef>
                <a:spcPts val="0"/>
              </a:spcBef>
              <a:spcAft>
                <a:spcPts val="0"/>
              </a:spcAft>
              <a:buNone/>
            </a:pPr>
            <a:r>
              <a:t/>
            </a:r>
            <a:endParaRPr sz="1400"/>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a:p>
        </p:txBody>
      </p:sp>
      <p:pic>
        <p:nvPicPr>
          <p:cNvPr id="230" name="Google Shape;230;p30"/>
          <p:cNvPicPr preferRelativeResize="0"/>
          <p:nvPr/>
        </p:nvPicPr>
        <p:blipFill>
          <a:blip r:embed="rId3">
            <a:alphaModFix/>
          </a:blip>
          <a:stretch>
            <a:fillRect/>
          </a:stretch>
        </p:blipFill>
        <p:spPr>
          <a:xfrm>
            <a:off x="1515750" y="3203800"/>
            <a:ext cx="2025550" cy="210200"/>
          </a:xfrm>
          <a:prstGeom prst="rect">
            <a:avLst/>
          </a:prstGeom>
          <a:noFill/>
          <a:ln>
            <a:noFill/>
          </a:ln>
        </p:spPr>
      </p:pic>
      <p:pic>
        <p:nvPicPr>
          <p:cNvPr id="231" name="Google Shape;231;p30"/>
          <p:cNvPicPr preferRelativeResize="0"/>
          <p:nvPr/>
        </p:nvPicPr>
        <p:blipFill>
          <a:blip r:embed="rId4">
            <a:alphaModFix/>
          </a:blip>
          <a:stretch>
            <a:fillRect/>
          </a:stretch>
        </p:blipFill>
        <p:spPr>
          <a:xfrm>
            <a:off x="1515750" y="3896575"/>
            <a:ext cx="2667150" cy="27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1303800" y="58292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Factors</a:t>
            </a:r>
            <a:endParaRPr b="1" sz="2400"/>
          </a:p>
        </p:txBody>
      </p:sp>
      <p:sp>
        <p:nvSpPr>
          <p:cNvPr id="237" name="Google Shape;237;p31"/>
          <p:cNvSpPr txBox="1"/>
          <p:nvPr>
            <p:ph idx="1" type="body"/>
          </p:nvPr>
        </p:nvSpPr>
        <p:spPr>
          <a:xfrm>
            <a:off x="558900" y="1356250"/>
            <a:ext cx="8096400" cy="3324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Residual Volatility</a:t>
            </a:r>
            <a:endParaRPr sz="1800"/>
          </a:p>
          <a:p>
            <a:pPr indent="-342900" lvl="1" marL="914400" rtl="0" algn="l">
              <a:spcBef>
                <a:spcPts val="0"/>
              </a:spcBef>
              <a:spcAft>
                <a:spcPts val="0"/>
              </a:spcAft>
              <a:buSzPts val="1800"/>
              <a:buChar char="○"/>
            </a:pPr>
            <a:r>
              <a:rPr lang="en" sz="1800"/>
              <a:t>Alpha: Excess Earnings</a:t>
            </a:r>
            <a:endParaRPr sz="1800"/>
          </a:p>
          <a:p>
            <a:pPr indent="-342900" lvl="1" marL="914400" rtl="0" algn="l">
              <a:spcBef>
                <a:spcPts val="0"/>
              </a:spcBef>
              <a:spcAft>
                <a:spcPts val="0"/>
              </a:spcAft>
              <a:buSzPts val="1800"/>
              <a:buChar char="○"/>
            </a:pPr>
            <a:r>
              <a:rPr lang="en" sz="1800"/>
              <a:t>Residual Std</a:t>
            </a:r>
            <a:endParaRPr sz="1800"/>
          </a:p>
          <a:p>
            <a:pPr indent="-342900" lvl="1" marL="914400" rtl="0" algn="l">
              <a:spcBef>
                <a:spcPts val="0"/>
              </a:spcBef>
              <a:spcAft>
                <a:spcPts val="0"/>
              </a:spcAft>
              <a:buSzPts val="1800"/>
              <a:buChar char="○"/>
            </a:pPr>
            <a:r>
              <a:rPr lang="en" sz="1800"/>
              <a:t>Explains returns associated with high-volatility stocks that are not captured by the Beta factor</a:t>
            </a:r>
            <a:endParaRPr sz="1800"/>
          </a:p>
          <a:p>
            <a:pPr indent="-342900" lvl="0" marL="457200" rtl="0" algn="l">
              <a:spcBef>
                <a:spcPts val="0"/>
              </a:spcBef>
              <a:spcAft>
                <a:spcPts val="0"/>
              </a:spcAft>
              <a:buClr>
                <a:srgbClr val="212121"/>
              </a:buClr>
              <a:buSzPts val="1800"/>
              <a:buFont typeface="Roboto"/>
              <a:buChar char="●"/>
            </a:pPr>
            <a:r>
              <a:rPr lang="en" sz="1800"/>
              <a:t>Liquidity: Monthly, Quarterly and Annually Volume</a:t>
            </a:r>
            <a:endParaRPr sz="1800"/>
          </a:p>
          <a:p>
            <a:pPr indent="-342900" lvl="1" marL="914400" rtl="0" algn="l">
              <a:spcBef>
                <a:spcPts val="0"/>
              </a:spcBef>
              <a:spcAft>
                <a:spcPts val="0"/>
              </a:spcAft>
              <a:buSzPts val="1800"/>
              <a:buChar char="○"/>
            </a:pPr>
            <a:r>
              <a:rPr lang="en" sz="1800"/>
              <a:t> </a:t>
            </a:r>
            <a:endParaRPr sz="1800"/>
          </a:p>
          <a:p>
            <a:pPr indent="0" lvl="0" marL="914400" rtl="0" algn="l">
              <a:spcBef>
                <a:spcPts val="0"/>
              </a:spcBef>
              <a:spcAft>
                <a:spcPts val="0"/>
              </a:spcAft>
              <a:buNone/>
            </a:pPr>
            <a:r>
              <a:t/>
            </a:r>
            <a:endParaRPr sz="1800"/>
          </a:p>
          <a:p>
            <a:pPr indent="0" lvl="0" marL="914400" rtl="0" algn="l">
              <a:spcBef>
                <a:spcPts val="0"/>
              </a:spcBef>
              <a:spcAft>
                <a:spcPts val="0"/>
              </a:spcAft>
              <a:buNone/>
            </a:pPr>
            <a:r>
              <a:t/>
            </a:r>
            <a:endParaRPr sz="1800"/>
          </a:p>
          <a:p>
            <a:pPr indent="-342900" lvl="1" marL="914400" rtl="0" algn="l">
              <a:spcBef>
                <a:spcPts val="0"/>
              </a:spcBef>
              <a:spcAft>
                <a:spcPts val="0"/>
              </a:spcAft>
              <a:buSzPts val="1800"/>
              <a:buChar char="○"/>
            </a:pPr>
            <a:r>
              <a:rPr lang="en" sz="1800"/>
              <a:t>Describes return patterns to stocks based upon their relative trading activity.</a:t>
            </a:r>
            <a:endParaRPr sz="1800"/>
          </a:p>
        </p:txBody>
      </p:sp>
      <p:pic>
        <p:nvPicPr>
          <p:cNvPr id="238" name="Google Shape;238;p31"/>
          <p:cNvPicPr preferRelativeResize="0"/>
          <p:nvPr/>
        </p:nvPicPr>
        <p:blipFill>
          <a:blip r:embed="rId3">
            <a:alphaModFix/>
          </a:blip>
          <a:stretch>
            <a:fillRect/>
          </a:stretch>
        </p:blipFill>
        <p:spPr>
          <a:xfrm>
            <a:off x="1500650" y="3359700"/>
            <a:ext cx="1444250" cy="552900"/>
          </a:xfrm>
          <a:prstGeom prst="rect">
            <a:avLst/>
          </a:prstGeom>
          <a:noFill/>
          <a:ln>
            <a:noFill/>
          </a:ln>
        </p:spPr>
      </p:pic>
      <p:pic>
        <p:nvPicPr>
          <p:cNvPr id="239" name="Google Shape;239;p31"/>
          <p:cNvPicPr preferRelativeResize="0"/>
          <p:nvPr/>
        </p:nvPicPr>
        <p:blipFill>
          <a:blip r:embed="rId4">
            <a:alphaModFix/>
          </a:blip>
          <a:stretch>
            <a:fillRect/>
          </a:stretch>
        </p:blipFill>
        <p:spPr>
          <a:xfrm>
            <a:off x="3238750" y="3359700"/>
            <a:ext cx="2380855" cy="552900"/>
          </a:xfrm>
          <a:prstGeom prst="rect">
            <a:avLst/>
          </a:prstGeom>
          <a:noFill/>
          <a:ln>
            <a:noFill/>
          </a:ln>
        </p:spPr>
      </p:pic>
      <p:pic>
        <p:nvPicPr>
          <p:cNvPr id="240" name="Google Shape;240;p31"/>
          <p:cNvPicPr preferRelativeResize="0"/>
          <p:nvPr/>
        </p:nvPicPr>
        <p:blipFill>
          <a:blip r:embed="rId5">
            <a:alphaModFix/>
          </a:blip>
          <a:stretch>
            <a:fillRect/>
          </a:stretch>
        </p:blipFill>
        <p:spPr>
          <a:xfrm>
            <a:off x="5821550" y="3359701"/>
            <a:ext cx="2380850" cy="552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Factors</a:t>
            </a:r>
            <a:endParaRPr b="1" sz="2400"/>
          </a:p>
        </p:txBody>
      </p:sp>
      <p:sp>
        <p:nvSpPr>
          <p:cNvPr id="246" name="Google Shape;246;p32"/>
          <p:cNvSpPr txBox="1"/>
          <p:nvPr>
            <p:ph idx="1" type="body"/>
          </p:nvPr>
        </p:nvSpPr>
        <p:spPr>
          <a:xfrm>
            <a:off x="750975" y="1371050"/>
            <a:ext cx="7583400" cy="35832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Book-to-price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Font typeface="Arial"/>
              <a:buChar char="●"/>
            </a:pPr>
            <a:r>
              <a:rPr lang="en" sz="1800"/>
              <a:t>Earning Yields</a:t>
            </a:r>
            <a:endParaRPr sz="1800"/>
          </a:p>
          <a:p>
            <a:pPr indent="-317500" lvl="1" marL="914400" rtl="0" algn="l">
              <a:spcBef>
                <a:spcPts val="0"/>
              </a:spcBef>
              <a:spcAft>
                <a:spcPts val="0"/>
              </a:spcAft>
              <a:buClr>
                <a:srgbClr val="000000"/>
              </a:buClr>
              <a:buSzPts val="1400"/>
              <a:buFont typeface="Arial"/>
              <a:buChar char="○"/>
            </a:pPr>
            <a:r>
              <a:rPr lang="en"/>
              <a:t>CETOP: Cash earnings-to-price ratio</a:t>
            </a:r>
            <a:endParaRPr/>
          </a:p>
          <a:p>
            <a:pPr indent="-317500" lvl="1" marL="914400" rtl="0" algn="l">
              <a:spcBef>
                <a:spcPts val="0"/>
              </a:spcBef>
              <a:spcAft>
                <a:spcPts val="0"/>
              </a:spcAft>
              <a:buClr>
                <a:srgbClr val="000000"/>
              </a:buClr>
              <a:buSzPts val="1400"/>
              <a:buFont typeface="Arial"/>
              <a:buChar char="○"/>
            </a:pPr>
            <a:r>
              <a:rPr lang="en"/>
              <a:t>ETOP: Trailing earnings-to-price ratio</a:t>
            </a:r>
            <a:endParaRPr/>
          </a:p>
          <a:p>
            <a:pPr indent="-342900" lvl="0" marL="457200" rtl="0" algn="l">
              <a:spcBef>
                <a:spcPts val="0"/>
              </a:spcBef>
              <a:spcAft>
                <a:spcPts val="0"/>
              </a:spcAft>
              <a:buClr>
                <a:srgbClr val="000000"/>
              </a:buClr>
              <a:buSzPts val="1800"/>
              <a:buFont typeface="Arial"/>
              <a:buChar char="●"/>
            </a:pPr>
            <a:r>
              <a:rPr lang="en" sz="1800"/>
              <a:t>Leverage</a:t>
            </a:r>
            <a:endParaRPr sz="1800"/>
          </a:p>
          <a:p>
            <a:pPr indent="-317500" lvl="1" marL="914400" rtl="0" algn="l">
              <a:spcBef>
                <a:spcPts val="0"/>
              </a:spcBef>
              <a:spcAft>
                <a:spcPts val="0"/>
              </a:spcAft>
              <a:buClr>
                <a:srgbClr val="000000"/>
              </a:buClr>
              <a:buSzPts val="1400"/>
              <a:buFont typeface="Arial"/>
              <a:buChar char="○"/>
            </a:pPr>
            <a:r>
              <a:rPr lang="en"/>
              <a:t>Market Leverage</a:t>
            </a:r>
            <a:endParaRPr/>
          </a:p>
          <a:p>
            <a:pPr indent="0" lvl="0" marL="914400" rtl="0" algn="l">
              <a:spcBef>
                <a:spcPts val="0"/>
              </a:spcBef>
              <a:spcAft>
                <a:spcPts val="0"/>
              </a:spcAft>
              <a:buNone/>
            </a:pPr>
            <a:r>
              <a:t/>
            </a:r>
            <a:endParaRPr/>
          </a:p>
          <a:p>
            <a:pPr indent="-317500" lvl="1" marL="914400" rtl="0" algn="l">
              <a:spcBef>
                <a:spcPts val="0"/>
              </a:spcBef>
              <a:spcAft>
                <a:spcPts val="0"/>
              </a:spcAft>
              <a:buClr>
                <a:srgbClr val="000000"/>
              </a:buClr>
              <a:buSzPts val="1400"/>
              <a:buFont typeface="Arial"/>
              <a:buChar char="○"/>
            </a:pPr>
            <a:r>
              <a:rPr lang="en"/>
              <a:t>Debt-to-asset Ratio</a:t>
            </a:r>
            <a:endParaRPr/>
          </a:p>
          <a:p>
            <a:pPr indent="0" lvl="0" marL="914400" rtl="0" algn="l">
              <a:spcBef>
                <a:spcPts val="0"/>
              </a:spcBef>
              <a:spcAft>
                <a:spcPts val="0"/>
              </a:spcAft>
              <a:buNone/>
            </a:pPr>
            <a:r>
              <a:t/>
            </a:r>
            <a:endParaRPr/>
          </a:p>
          <a:p>
            <a:pPr indent="-317500" lvl="1" marL="914400" rtl="0" algn="l">
              <a:spcBef>
                <a:spcPts val="0"/>
              </a:spcBef>
              <a:spcAft>
                <a:spcPts val="0"/>
              </a:spcAft>
              <a:buClr>
                <a:srgbClr val="000000"/>
              </a:buClr>
              <a:buSzPts val="1400"/>
              <a:buFont typeface="Arial"/>
              <a:buChar char="○"/>
            </a:pPr>
            <a:r>
              <a:rPr lang="en"/>
              <a:t>Book Leverage</a:t>
            </a:r>
            <a:endParaRPr/>
          </a:p>
          <a:p>
            <a:pPr indent="-342900" lvl="0" marL="457200" rtl="0" algn="l">
              <a:spcBef>
                <a:spcPts val="0"/>
              </a:spcBef>
              <a:spcAft>
                <a:spcPts val="0"/>
              </a:spcAft>
              <a:buSzPts val="1800"/>
              <a:buChar char="●"/>
            </a:pPr>
            <a:r>
              <a:rPr lang="en" sz="1800"/>
              <a:t>The above six factors capture the risk premium associated with the firm’s business model</a:t>
            </a:r>
            <a:endParaRPr sz="1800"/>
          </a:p>
          <a:p>
            <a:pPr indent="0" lvl="0" marL="0" rtl="0" algn="l">
              <a:spcBef>
                <a:spcPts val="0"/>
              </a:spcBef>
              <a:spcAft>
                <a:spcPts val="0"/>
              </a:spcAft>
              <a:buNone/>
            </a:pPr>
            <a:r>
              <a:t/>
            </a:r>
            <a:endParaRPr sz="1800"/>
          </a:p>
        </p:txBody>
      </p:sp>
      <p:pic>
        <p:nvPicPr>
          <p:cNvPr id="247" name="Google Shape;247;p32"/>
          <p:cNvPicPr preferRelativeResize="0"/>
          <p:nvPr/>
        </p:nvPicPr>
        <p:blipFill>
          <a:blip r:embed="rId3">
            <a:alphaModFix/>
          </a:blip>
          <a:stretch>
            <a:fillRect/>
          </a:stretch>
        </p:blipFill>
        <p:spPr>
          <a:xfrm>
            <a:off x="3350575" y="1434350"/>
            <a:ext cx="1641050" cy="511625"/>
          </a:xfrm>
          <a:prstGeom prst="rect">
            <a:avLst/>
          </a:prstGeom>
          <a:noFill/>
          <a:ln>
            <a:noFill/>
          </a:ln>
        </p:spPr>
      </p:pic>
      <p:pic>
        <p:nvPicPr>
          <p:cNvPr id="248" name="Google Shape;248;p32"/>
          <p:cNvPicPr preferRelativeResize="0"/>
          <p:nvPr/>
        </p:nvPicPr>
        <p:blipFill>
          <a:blip r:embed="rId4">
            <a:alphaModFix/>
          </a:blip>
          <a:stretch>
            <a:fillRect/>
          </a:stretch>
        </p:blipFill>
        <p:spPr>
          <a:xfrm>
            <a:off x="3768238" y="2903150"/>
            <a:ext cx="1143475" cy="350250"/>
          </a:xfrm>
          <a:prstGeom prst="rect">
            <a:avLst/>
          </a:prstGeom>
          <a:noFill/>
          <a:ln>
            <a:noFill/>
          </a:ln>
        </p:spPr>
      </p:pic>
      <p:pic>
        <p:nvPicPr>
          <p:cNvPr id="249" name="Google Shape;249;p32"/>
          <p:cNvPicPr preferRelativeResize="0"/>
          <p:nvPr/>
        </p:nvPicPr>
        <p:blipFill>
          <a:blip r:embed="rId5">
            <a:alphaModFix/>
          </a:blip>
          <a:stretch>
            <a:fillRect/>
          </a:stretch>
        </p:blipFill>
        <p:spPr>
          <a:xfrm>
            <a:off x="4005175" y="3337763"/>
            <a:ext cx="906528" cy="350250"/>
          </a:xfrm>
          <a:prstGeom prst="rect">
            <a:avLst/>
          </a:prstGeom>
          <a:noFill/>
          <a:ln>
            <a:noFill/>
          </a:ln>
        </p:spPr>
      </p:pic>
      <p:pic>
        <p:nvPicPr>
          <p:cNvPr id="250" name="Google Shape;250;p32"/>
          <p:cNvPicPr preferRelativeResize="0"/>
          <p:nvPr/>
        </p:nvPicPr>
        <p:blipFill>
          <a:blip r:embed="rId6">
            <a:alphaModFix/>
          </a:blip>
          <a:stretch>
            <a:fillRect/>
          </a:stretch>
        </p:blipFill>
        <p:spPr>
          <a:xfrm>
            <a:off x="3464800" y="3772373"/>
            <a:ext cx="1412600" cy="322353"/>
          </a:xfrm>
          <a:prstGeom prst="rect">
            <a:avLst/>
          </a:prstGeom>
          <a:noFill/>
          <a:ln>
            <a:noFill/>
          </a:ln>
        </p:spPr>
      </p:pic>
      <p:pic>
        <p:nvPicPr>
          <p:cNvPr id="251" name="Google Shape;251;p32"/>
          <p:cNvPicPr preferRelativeResize="0"/>
          <p:nvPr/>
        </p:nvPicPr>
        <p:blipFill>
          <a:blip r:embed="rId7">
            <a:alphaModFix/>
          </a:blip>
          <a:stretch>
            <a:fillRect/>
          </a:stretch>
        </p:blipFill>
        <p:spPr>
          <a:xfrm>
            <a:off x="4877400" y="2198650"/>
            <a:ext cx="912308" cy="322350"/>
          </a:xfrm>
          <a:prstGeom prst="rect">
            <a:avLst/>
          </a:prstGeom>
          <a:noFill/>
          <a:ln>
            <a:noFill/>
          </a:ln>
        </p:spPr>
      </p:pic>
      <p:pic>
        <p:nvPicPr>
          <p:cNvPr id="252" name="Google Shape;252;p32"/>
          <p:cNvPicPr preferRelativeResize="0"/>
          <p:nvPr/>
        </p:nvPicPr>
        <p:blipFill>
          <a:blip r:embed="rId8">
            <a:alphaModFix/>
          </a:blip>
          <a:stretch>
            <a:fillRect/>
          </a:stretch>
        </p:blipFill>
        <p:spPr>
          <a:xfrm>
            <a:off x="5075925" y="2521000"/>
            <a:ext cx="713782" cy="322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Industry Factors</a:t>
            </a:r>
            <a:endParaRPr b="1" sz="2400"/>
          </a:p>
        </p:txBody>
      </p:sp>
      <p:sp>
        <p:nvSpPr>
          <p:cNvPr id="258" name="Google Shape;258;p33"/>
          <p:cNvSpPr txBox="1"/>
          <p:nvPr>
            <p:ph idx="1" type="body"/>
          </p:nvPr>
        </p:nvSpPr>
        <p:spPr>
          <a:xfrm>
            <a:off x="930725" y="1489900"/>
            <a:ext cx="7188600" cy="6228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Industry include 11 categories.</a:t>
            </a:r>
            <a:endParaRPr sz="1800"/>
          </a:p>
        </p:txBody>
      </p:sp>
      <p:pic>
        <p:nvPicPr>
          <p:cNvPr descr="A picture containing text, map&#10;&#10;Description automatically generated" id="259" name="Google Shape;259;p33"/>
          <p:cNvPicPr preferRelativeResize="0"/>
          <p:nvPr/>
        </p:nvPicPr>
        <p:blipFill rotWithShape="1">
          <a:blip r:embed="rId3">
            <a:alphaModFix/>
          </a:blip>
          <a:srcRect b="0" l="0" r="0" t="0"/>
          <a:stretch/>
        </p:blipFill>
        <p:spPr>
          <a:xfrm>
            <a:off x="1961775" y="2112700"/>
            <a:ext cx="4803876" cy="303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Target Variables</a:t>
            </a:r>
            <a:endParaRPr b="1" sz="2400"/>
          </a:p>
        </p:txBody>
      </p:sp>
      <p:sp>
        <p:nvSpPr>
          <p:cNvPr id="265" name="Google Shape;265;p34"/>
          <p:cNvSpPr txBox="1"/>
          <p:nvPr>
            <p:ph idx="1" type="body"/>
          </p:nvPr>
        </p:nvSpPr>
        <p:spPr>
          <a:xfrm>
            <a:off x="1303800" y="1283100"/>
            <a:ext cx="7030500" cy="3239100"/>
          </a:xfrm>
          <a:prstGeom prst="rect">
            <a:avLst/>
          </a:prstGeom>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sz="1800"/>
              <a:t>P</a:t>
            </a:r>
            <a:r>
              <a:rPr b="1" lang="en" sz="1800"/>
              <a:t>rofitability: Quarterly</a:t>
            </a:r>
            <a:r>
              <a:rPr b="1" lang="en" sz="1800"/>
              <a:t> Return</a:t>
            </a:r>
            <a:endParaRPr sz="1800"/>
          </a:p>
          <a:p>
            <a:pPr indent="0" lvl="0" marL="457200" rtl="0" algn="l">
              <a:lnSpc>
                <a:spcPct val="100000"/>
              </a:lnSpc>
              <a:spcBef>
                <a:spcPts val="0"/>
              </a:spcBef>
              <a:spcAft>
                <a:spcPts val="0"/>
              </a:spcAft>
              <a:buNone/>
            </a:pPr>
            <a:r>
              <a:rPr lang="en" sz="1800"/>
              <a:t>T</a:t>
            </a:r>
            <a:r>
              <a:rPr lang="en" sz="1800"/>
              <a:t>otal return over the next three month, calculated using adjusted prices</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b="1" sz="1800"/>
          </a:p>
          <a:p>
            <a:pPr indent="-342900" lvl="0" marL="457200" rtl="0" algn="l">
              <a:lnSpc>
                <a:spcPct val="100000"/>
              </a:lnSpc>
              <a:spcBef>
                <a:spcPts val="0"/>
              </a:spcBef>
              <a:spcAft>
                <a:spcPts val="0"/>
              </a:spcAft>
              <a:buSzPts val="1800"/>
              <a:buChar char="●"/>
            </a:pPr>
            <a:r>
              <a:rPr b="1" lang="en" sz="1800"/>
              <a:t>Risk: </a:t>
            </a:r>
            <a:r>
              <a:rPr b="1" lang="en" sz="1800"/>
              <a:t>Quarterly Standard Deviation</a:t>
            </a:r>
            <a:endParaRPr sz="1800"/>
          </a:p>
          <a:p>
            <a:pPr indent="0" lvl="0" marL="457200" rtl="0" algn="l">
              <a:lnSpc>
                <a:spcPct val="100000"/>
              </a:lnSpc>
              <a:spcBef>
                <a:spcPts val="0"/>
              </a:spcBef>
              <a:spcAft>
                <a:spcPts val="0"/>
              </a:spcAft>
              <a:buNone/>
            </a:pPr>
            <a:r>
              <a:rPr lang="en" sz="1800"/>
              <a:t>Standard deviation of daily return over the next three month</a:t>
            </a:r>
            <a:endParaRPr/>
          </a:p>
          <a:p>
            <a:pPr indent="0" lvl="0" marL="457200" rtl="0" algn="l">
              <a:lnSpc>
                <a:spcPct val="100000"/>
              </a:lnSpc>
              <a:spcBef>
                <a:spcPts val="0"/>
              </a:spcBef>
              <a:spcAft>
                <a:spcPts val="10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35"/>
          <p:cNvPicPr preferRelativeResize="0"/>
          <p:nvPr/>
        </p:nvPicPr>
        <p:blipFill>
          <a:blip r:embed="rId3">
            <a:alphaModFix/>
          </a:blip>
          <a:stretch>
            <a:fillRect/>
          </a:stretch>
        </p:blipFill>
        <p:spPr>
          <a:xfrm>
            <a:off x="547750" y="1503499"/>
            <a:ext cx="3828477" cy="3493950"/>
          </a:xfrm>
          <a:prstGeom prst="rect">
            <a:avLst/>
          </a:prstGeom>
          <a:noFill/>
          <a:ln>
            <a:noFill/>
          </a:ln>
        </p:spPr>
      </p:pic>
      <p:pic>
        <p:nvPicPr>
          <p:cNvPr id="271" name="Google Shape;271;p35"/>
          <p:cNvPicPr preferRelativeResize="0"/>
          <p:nvPr/>
        </p:nvPicPr>
        <p:blipFill>
          <a:blip r:embed="rId4">
            <a:alphaModFix/>
          </a:blip>
          <a:stretch>
            <a:fillRect/>
          </a:stretch>
        </p:blipFill>
        <p:spPr>
          <a:xfrm>
            <a:off x="5082150" y="1503500"/>
            <a:ext cx="3771250" cy="3459876"/>
          </a:xfrm>
          <a:prstGeom prst="rect">
            <a:avLst/>
          </a:prstGeom>
          <a:noFill/>
          <a:ln>
            <a:noFill/>
          </a:ln>
        </p:spPr>
      </p:pic>
      <p:sp>
        <p:nvSpPr>
          <p:cNvPr id="272" name="Google Shape;272;p35"/>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Target &amp; Continuous Variables</a:t>
            </a:r>
            <a:endParaRPr b="1"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1288050" y="5659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Target &amp; Categorical Variable: Industry</a:t>
            </a:r>
            <a:endParaRPr b="1" sz="2400"/>
          </a:p>
        </p:txBody>
      </p:sp>
      <p:pic>
        <p:nvPicPr>
          <p:cNvPr id="278" name="Google Shape;278;p36"/>
          <p:cNvPicPr preferRelativeResize="0"/>
          <p:nvPr/>
        </p:nvPicPr>
        <p:blipFill rotWithShape="1">
          <a:blip r:embed="rId3">
            <a:alphaModFix/>
          </a:blip>
          <a:srcRect b="0" l="3825" r="5733" t="0"/>
          <a:stretch/>
        </p:blipFill>
        <p:spPr>
          <a:xfrm>
            <a:off x="4485560" y="1448450"/>
            <a:ext cx="4624065" cy="3541130"/>
          </a:xfrm>
          <a:prstGeom prst="rect">
            <a:avLst/>
          </a:prstGeom>
          <a:noFill/>
          <a:ln>
            <a:noFill/>
          </a:ln>
        </p:spPr>
      </p:pic>
      <p:pic>
        <p:nvPicPr>
          <p:cNvPr id="279" name="Google Shape;279;p36"/>
          <p:cNvPicPr preferRelativeResize="0"/>
          <p:nvPr/>
        </p:nvPicPr>
        <p:blipFill rotWithShape="1">
          <a:blip r:embed="rId4">
            <a:alphaModFix/>
          </a:blip>
          <a:srcRect b="0" l="6873" r="8887" t="0"/>
          <a:stretch/>
        </p:blipFill>
        <p:spPr>
          <a:xfrm>
            <a:off x="78600" y="1543678"/>
            <a:ext cx="4254555" cy="34979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Feature Selection Using stepAIC()</a:t>
            </a:r>
            <a:endParaRPr b="1" sz="2400"/>
          </a:p>
        </p:txBody>
      </p:sp>
      <p:sp>
        <p:nvSpPr>
          <p:cNvPr id="285" name="Google Shape;285;p37"/>
          <p:cNvSpPr txBox="1"/>
          <p:nvPr>
            <p:ph idx="1" type="body"/>
          </p:nvPr>
        </p:nvSpPr>
        <p:spPr>
          <a:xfrm>
            <a:off x="1303800" y="1990050"/>
            <a:ext cx="7030500" cy="25416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sz="1800">
                <a:solidFill>
                  <a:srgbClr val="000000"/>
                </a:solidFill>
              </a:rPr>
              <a:t>●Strategy</a:t>
            </a:r>
            <a:r>
              <a:rPr lang="en" sz="1800">
                <a:solidFill>
                  <a:srgbClr val="000000"/>
                </a:solidFill>
              </a:rPr>
              <a:t>: </a:t>
            </a:r>
            <a:endParaRPr sz="1800">
              <a:solidFill>
                <a:srgbClr val="000000"/>
              </a:solidFill>
            </a:endParaRPr>
          </a:p>
          <a:p>
            <a:pPr indent="-317500" lvl="0" marL="457200" rtl="0" algn="l">
              <a:lnSpc>
                <a:spcPct val="200000"/>
              </a:lnSpc>
              <a:spcBef>
                <a:spcPts val="0"/>
              </a:spcBef>
              <a:spcAft>
                <a:spcPts val="0"/>
              </a:spcAft>
              <a:buClr>
                <a:srgbClr val="000000"/>
              </a:buClr>
              <a:buSzPts val="1400"/>
              <a:buAutoNum type="arabicPeriod"/>
            </a:pPr>
            <a:r>
              <a:rPr lang="en"/>
              <a:t>Train-test Split 0.8~0.2</a:t>
            </a:r>
            <a:endParaRPr/>
          </a:p>
          <a:p>
            <a:pPr indent="-317500" lvl="0" marL="457200" rtl="0" algn="l">
              <a:lnSpc>
                <a:spcPct val="200000"/>
              </a:lnSpc>
              <a:spcBef>
                <a:spcPts val="0"/>
              </a:spcBef>
              <a:spcAft>
                <a:spcPts val="0"/>
              </a:spcAft>
              <a:buClr>
                <a:srgbClr val="000000"/>
              </a:buClr>
              <a:buSzPts val="1400"/>
              <a:buAutoNum type="arabicPeriod"/>
            </a:pPr>
            <a:r>
              <a:rPr lang="en">
                <a:solidFill>
                  <a:srgbClr val="000000"/>
                </a:solidFill>
              </a:rPr>
              <a:t>Forward Stepwise Selection</a:t>
            </a:r>
            <a:endParaRPr>
              <a:solidFill>
                <a:srgbClr val="000000"/>
              </a:solidFill>
            </a:endParaRPr>
          </a:p>
          <a:p>
            <a:pPr indent="0" lvl="0" marL="0" rtl="0" algn="l">
              <a:lnSpc>
                <a:spcPct val="200000"/>
              </a:lnSpc>
              <a:spcBef>
                <a:spcPts val="0"/>
              </a:spcBef>
              <a:spcAft>
                <a:spcPts val="0"/>
              </a:spcAft>
              <a:buNone/>
            </a:pPr>
            <a:r>
              <a:rPr b="1" lang="en" sz="1800">
                <a:solidFill>
                  <a:srgbClr val="000000"/>
                </a:solidFill>
              </a:rPr>
              <a:t>●Algorithm</a:t>
            </a:r>
            <a:r>
              <a:rPr lang="en" sz="1800">
                <a:solidFill>
                  <a:srgbClr val="000000"/>
                </a:solidFill>
              </a:rPr>
              <a:t>:</a:t>
            </a:r>
            <a:endParaRPr sz="1800">
              <a:solidFill>
                <a:srgbClr val="000000"/>
              </a:solidFill>
            </a:endParaRPr>
          </a:p>
          <a:p>
            <a:pPr indent="457200" lvl="0" marL="0" rtl="0" algn="l">
              <a:lnSpc>
                <a:spcPct val="200000"/>
              </a:lnSpc>
              <a:spcBef>
                <a:spcPts val="0"/>
              </a:spcBef>
              <a:spcAft>
                <a:spcPts val="0"/>
              </a:spcAft>
              <a:buNone/>
            </a:pPr>
            <a:r>
              <a:rPr lang="en" sz="1400">
                <a:solidFill>
                  <a:srgbClr val="000000"/>
                </a:solidFill>
              </a:rPr>
              <a:t>○Start with Null Model M_0</a:t>
            </a:r>
            <a:endParaRPr sz="1400">
              <a:solidFill>
                <a:srgbClr val="000000"/>
              </a:solidFill>
            </a:endParaRPr>
          </a:p>
          <a:p>
            <a:pPr indent="457200" lvl="0" marL="457200" rtl="0" algn="l">
              <a:lnSpc>
                <a:spcPct val="200000"/>
              </a:lnSpc>
              <a:spcBef>
                <a:spcPts val="0"/>
              </a:spcBef>
              <a:spcAft>
                <a:spcPts val="0"/>
              </a:spcAft>
              <a:buNone/>
            </a:pPr>
            <a:r>
              <a:rPr lang="en" sz="1400">
                <a:solidFill>
                  <a:srgbClr val="000000"/>
                </a:solidFill>
              </a:rPr>
              <a:t>■model_init = lm(half_year_return ~ 1, data = data_trn)</a:t>
            </a:r>
            <a:endParaRPr sz="1400">
              <a:solidFill>
                <a:srgbClr val="000000"/>
              </a:solidFill>
            </a:endParaRPr>
          </a:p>
          <a:p>
            <a:pPr indent="457200" lvl="0" marL="457200" rtl="0" algn="l">
              <a:lnSpc>
                <a:spcPct val="200000"/>
              </a:lnSpc>
              <a:spcBef>
                <a:spcPts val="0"/>
              </a:spcBef>
              <a:spcAft>
                <a:spcPts val="0"/>
              </a:spcAft>
              <a:buNone/>
            </a:pPr>
            <a:r>
              <a:rPr lang="en" sz="1400">
                <a:solidFill>
                  <a:srgbClr val="000000"/>
                </a:solidFill>
              </a:rPr>
              <a:t>■model = lm(half_year_return ~ ., data = data_trn)</a:t>
            </a:r>
            <a:endParaRPr sz="1400">
              <a:solidFill>
                <a:srgbClr val="000000"/>
              </a:solidFill>
            </a:endParaRPr>
          </a:p>
          <a:p>
            <a:pPr indent="0" lvl="0" marL="0" rtl="0" algn="l">
              <a:spcBef>
                <a:spcPts val="0"/>
              </a:spcBef>
              <a:spcAft>
                <a:spcPts val="0"/>
              </a:spcAft>
              <a:buNone/>
            </a:pPr>
            <a:r>
              <a:t/>
            </a:r>
            <a:endParaRPr b="1"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Feature Selection Using stepAIC()</a:t>
            </a:r>
            <a:endParaRPr b="1" sz="2400"/>
          </a:p>
        </p:txBody>
      </p:sp>
      <p:sp>
        <p:nvSpPr>
          <p:cNvPr id="291" name="Google Shape;291;p38"/>
          <p:cNvSpPr txBox="1"/>
          <p:nvPr>
            <p:ph idx="1" type="body"/>
          </p:nvPr>
        </p:nvSpPr>
        <p:spPr>
          <a:xfrm>
            <a:off x="1303800" y="2066250"/>
            <a:ext cx="7030500" cy="2541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●Algorithm:</a:t>
            </a:r>
            <a:endParaRPr>
              <a:solidFill>
                <a:srgbClr val="000000"/>
              </a:solidFill>
            </a:endParaRPr>
          </a:p>
          <a:p>
            <a:pPr indent="0" lvl="0" marL="0" rtl="0" algn="l">
              <a:lnSpc>
                <a:spcPct val="115000"/>
              </a:lnSpc>
              <a:spcBef>
                <a:spcPts val="0"/>
              </a:spcBef>
              <a:spcAft>
                <a:spcPts val="0"/>
              </a:spcAft>
              <a:buNone/>
            </a:pPr>
            <a:r>
              <a:t/>
            </a:r>
            <a:endParaRPr>
              <a:solidFill>
                <a:srgbClr val="000000"/>
              </a:solidFill>
            </a:endParaRPr>
          </a:p>
          <a:p>
            <a:pPr indent="457200" lvl="0" marL="0" rtl="0" algn="l">
              <a:lnSpc>
                <a:spcPct val="115000"/>
              </a:lnSpc>
              <a:spcBef>
                <a:spcPts val="0"/>
              </a:spcBef>
              <a:spcAft>
                <a:spcPts val="0"/>
              </a:spcAft>
              <a:buNone/>
            </a:pPr>
            <a:r>
              <a:rPr lang="en" sz="1100">
                <a:solidFill>
                  <a:srgbClr val="000000"/>
                </a:solidFill>
              </a:rPr>
              <a:t>○For k = 0,1,…,p-1</a:t>
            </a:r>
            <a:endParaRPr sz="1100">
              <a:solidFill>
                <a:srgbClr val="000000"/>
              </a:solidFill>
            </a:endParaRPr>
          </a:p>
          <a:p>
            <a:pPr indent="457200" lvl="0" marL="0" rtl="0" algn="l">
              <a:lnSpc>
                <a:spcPct val="115000"/>
              </a:lnSpc>
              <a:spcBef>
                <a:spcPts val="0"/>
              </a:spcBef>
              <a:spcAft>
                <a:spcPts val="0"/>
              </a:spcAft>
              <a:buNone/>
            </a:pPr>
            <a:r>
              <a:t/>
            </a:r>
            <a:endParaRPr sz="1100">
              <a:solidFill>
                <a:srgbClr val="000000"/>
              </a:solidFill>
            </a:endParaRPr>
          </a:p>
          <a:p>
            <a:pPr indent="457200" lvl="0" marL="457200" rtl="0" algn="l">
              <a:lnSpc>
                <a:spcPct val="115000"/>
              </a:lnSpc>
              <a:spcBef>
                <a:spcPts val="0"/>
              </a:spcBef>
              <a:spcAft>
                <a:spcPts val="0"/>
              </a:spcAft>
              <a:buNone/>
            </a:pPr>
            <a:r>
              <a:rPr lang="en" sz="1100">
                <a:solidFill>
                  <a:srgbClr val="000000"/>
                </a:solidFill>
              </a:rPr>
              <a:t>■Consider all p-k models that augment the predictors in M_k with one additional predictor</a:t>
            </a:r>
            <a:endParaRPr sz="1100">
              <a:solidFill>
                <a:srgbClr val="000000"/>
              </a:solidFill>
            </a:endParaRPr>
          </a:p>
          <a:p>
            <a:pPr indent="457200" lvl="0" marL="914400" rtl="0" algn="l">
              <a:lnSpc>
                <a:spcPct val="115000"/>
              </a:lnSpc>
              <a:spcBef>
                <a:spcPts val="0"/>
              </a:spcBef>
              <a:spcAft>
                <a:spcPts val="0"/>
              </a:spcAft>
              <a:buNone/>
            </a:pPr>
            <a:r>
              <a:rPr lang="en" sz="1100">
                <a:solidFill>
                  <a:srgbClr val="000000"/>
                </a:solidFill>
              </a:rPr>
              <a:t>●At first k = 0, we have a total of p models to choose from. Each contains only one	covariate. Repeat the </a:t>
            </a:r>
            <a:r>
              <a:rPr lang="en" sz="1100">
                <a:solidFill>
                  <a:srgbClr val="000000"/>
                </a:solidFill>
              </a:rPr>
              <a:t>p</a:t>
            </a:r>
            <a:r>
              <a:rPr lang="en" sz="1100">
                <a:solidFill>
                  <a:srgbClr val="000000"/>
                </a:solidFill>
              </a:rPr>
              <a:t>rocess so on and so forth.</a:t>
            </a:r>
            <a:endParaRPr sz="1100">
              <a:solidFill>
                <a:srgbClr val="000000"/>
              </a:solidFill>
            </a:endParaRPr>
          </a:p>
          <a:p>
            <a:pPr indent="457200" lvl="0" marL="914400" rtl="0" algn="l">
              <a:lnSpc>
                <a:spcPct val="115000"/>
              </a:lnSpc>
              <a:spcBef>
                <a:spcPts val="0"/>
              </a:spcBef>
              <a:spcAft>
                <a:spcPts val="0"/>
              </a:spcAft>
              <a:buNone/>
            </a:pPr>
            <a:r>
              <a:t/>
            </a:r>
            <a:endParaRPr sz="1100">
              <a:solidFill>
                <a:srgbClr val="000000"/>
              </a:solidFill>
            </a:endParaRPr>
          </a:p>
          <a:p>
            <a:pPr indent="457200" lvl="0" marL="457200" rtl="0" algn="l">
              <a:lnSpc>
                <a:spcPct val="115000"/>
              </a:lnSpc>
              <a:spcBef>
                <a:spcPts val="0"/>
              </a:spcBef>
              <a:spcAft>
                <a:spcPts val="0"/>
              </a:spcAft>
              <a:buNone/>
            </a:pPr>
            <a:r>
              <a:rPr lang="en" sz="1100">
                <a:solidFill>
                  <a:srgbClr val="000000"/>
                </a:solidFill>
              </a:rPr>
              <a:t>■Choose the best among these p-k models, and call it M_(k+1)</a:t>
            </a:r>
            <a:endParaRPr sz="1100">
              <a:solidFill>
                <a:srgbClr val="000000"/>
              </a:solidFill>
            </a:endParaRPr>
          </a:p>
          <a:p>
            <a:pPr indent="457200" lvl="0" marL="457200" rtl="0" algn="l">
              <a:lnSpc>
                <a:spcPct val="115000"/>
              </a:lnSpc>
              <a:spcBef>
                <a:spcPts val="0"/>
              </a:spcBef>
              <a:spcAft>
                <a:spcPts val="0"/>
              </a:spcAft>
              <a:buNone/>
            </a:pPr>
            <a:r>
              <a:t/>
            </a:r>
            <a:endParaRPr sz="1100">
              <a:solidFill>
                <a:srgbClr val="000000"/>
              </a:solidFill>
            </a:endParaRPr>
          </a:p>
          <a:p>
            <a:pPr indent="457200" lvl="0" marL="457200" rtl="0" algn="l">
              <a:lnSpc>
                <a:spcPct val="115000"/>
              </a:lnSpc>
              <a:spcBef>
                <a:spcPts val="0"/>
              </a:spcBef>
              <a:spcAft>
                <a:spcPts val="0"/>
              </a:spcAft>
              <a:buNone/>
            </a:pPr>
            <a:r>
              <a:rPr lang="en" sz="1100">
                <a:solidFill>
                  <a:srgbClr val="000000"/>
                </a:solidFill>
              </a:rPr>
              <a:t>●Best: smallest RSS</a:t>
            </a:r>
            <a:endParaRPr sz="11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D</a:t>
            </a:r>
            <a:r>
              <a:rPr b="1" lang="en" sz="2400"/>
              <a:t>ata Introduction</a:t>
            </a:r>
            <a:endParaRPr b="1" sz="2400"/>
          </a:p>
        </p:txBody>
      </p:sp>
      <p:sp>
        <p:nvSpPr>
          <p:cNvPr id="142" name="Google Shape;142;p21"/>
          <p:cNvSpPr txBox="1"/>
          <p:nvPr>
            <p:ph idx="1" type="body"/>
          </p:nvPr>
        </p:nvSpPr>
        <p:spPr>
          <a:xfrm>
            <a:off x="1056750" y="1382850"/>
            <a:ext cx="7030500" cy="36900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lang="en" sz="1800"/>
              <a:t>Fundamentals:</a:t>
            </a:r>
            <a:r>
              <a:rPr lang="en" sz="1800"/>
              <a:t> </a:t>
            </a:r>
            <a:endParaRPr sz="1800"/>
          </a:p>
          <a:p>
            <a:pPr indent="-330200" lvl="1" marL="914400" rtl="0" algn="l">
              <a:spcBef>
                <a:spcPts val="0"/>
              </a:spcBef>
              <a:spcAft>
                <a:spcPts val="0"/>
              </a:spcAft>
              <a:buSzPts val="1600"/>
              <a:buChar char="○"/>
            </a:pPr>
            <a:r>
              <a:rPr lang="en" sz="1600"/>
              <a:t>The quantitative factors extracted from financial statements at the end of each fiscal year</a:t>
            </a:r>
            <a:endParaRPr sz="1600"/>
          </a:p>
          <a:p>
            <a:pPr indent="-330200" lvl="1" marL="914400" rtl="0" algn="l">
              <a:spcBef>
                <a:spcPts val="0"/>
              </a:spcBef>
              <a:spcAft>
                <a:spcPts val="0"/>
              </a:spcAft>
              <a:buSzPts val="1600"/>
              <a:buChar char="○"/>
            </a:pPr>
            <a:r>
              <a:rPr lang="en" sz="1600"/>
              <a:t>Time range: 2012 to 2016</a:t>
            </a:r>
            <a:endParaRPr sz="1600"/>
          </a:p>
          <a:p>
            <a:pPr indent="-342900" lvl="0" marL="457200" rtl="0" algn="l">
              <a:spcBef>
                <a:spcPts val="0"/>
              </a:spcBef>
              <a:spcAft>
                <a:spcPts val="0"/>
              </a:spcAft>
              <a:buSzPts val="1800"/>
              <a:buChar char="●"/>
            </a:pPr>
            <a:r>
              <a:rPr b="1" lang="en" sz="1800"/>
              <a:t>Prices/Adjusted Prices: </a:t>
            </a:r>
            <a:endParaRPr b="1" sz="1800"/>
          </a:p>
          <a:p>
            <a:pPr indent="-330200" lvl="1" marL="914400" rtl="0" algn="l">
              <a:spcBef>
                <a:spcPts val="0"/>
              </a:spcBef>
              <a:spcAft>
                <a:spcPts val="0"/>
              </a:spcAft>
              <a:buSzPts val="1600"/>
              <a:buChar char="○"/>
            </a:pPr>
            <a:r>
              <a:rPr lang="en" sz="1600"/>
              <a:t>Time series data: Open, close, high, low price and volume for each trade day</a:t>
            </a:r>
            <a:endParaRPr sz="1600"/>
          </a:p>
          <a:p>
            <a:pPr indent="-330200" lvl="1" marL="914400" rtl="0" algn="l">
              <a:spcBef>
                <a:spcPts val="0"/>
              </a:spcBef>
              <a:spcAft>
                <a:spcPts val="0"/>
              </a:spcAft>
              <a:buSzPts val="1600"/>
              <a:buChar char="○"/>
            </a:pPr>
            <a:r>
              <a:rPr lang="en" sz="1600"/>
              <a:t>Adjusted stock splitting</a:t>
            </a:r>
            <a:endParaRPr sz="1600"/>
          </a:p>
          <a:p>
            <a:pPr indent="-330200" lvl="1" marL="914400" rtl="0" algn="l">
              <a:spcBef>
                <a:spcPts val="0"/>
              </a:spcBef>
              <a:spcAft>
                <a:spcPts val="0"/>
              </a:spcAft>
              <a:buSzPts val="1600"/>
              <a:buChar char="○"/>
            </a:pPr>
            <a:r>
              <a:rPr lang="en" sz="1600"/>
              <a:t>Dates from 2010 to 2016</a:t>
            </a:r>
            <a:endParaRPr sz="1600"/>
          </a:p>
          <a:p>
            <a:pPr indent="-342900" lvl="0" marL="457200" rtl="0" algn="l">
              <a:spcBef>
                <a:spcPts val="0"/>
              </a:spcBef>
              <a:spcAft>
                <a:spcPts val="0"/>
              </a:spcAft>
              <a:buSzPts val="1800"/>
              <a:buChar char="●"/>
            </a:pPr>
            <a:r>
              <a:rPr b="1" lang="en" sz="1800"/>
              <a:t>Securities</a:t>
            </a:r>
            <a:endParaRPr b="1" sz="1800"/>
          </a:p>
          <a:p>
            <a:pPr indent="-330200" lvl="1" marL="914400" rtl="0" algn="l">
              <a:spcBef>
                <a:spcPts val="0"/>
              </a:spcBef>
              <a:spcAft>
                <a:spcPts val="0"/>
              </a:spcAft>
              <a:buSzPts val="1600"/>
              <a:buChar char="○"/>
            </a:pPr>
            <a:r>
              <a:rPr lang="en" sz="1600"/>
              <a:t>Company information</a:t>
            </a:r>
            <a:endParaRPr sz="1600"/>
          </a:p>
          <a:p>
            <a:pPr indent="-330200" lvl="1" marL="914400" rtl="0" algn="l">
              <a:spcBef>
                <a:spcPts val="0"/>
              </a:spcBef>
              <a:spcAft>
                <a:spcPts val="0"/>
              </a:spcAft>
              <a:buSzPts val="1600"/>
              <a:buChar char="○"/>
            </a:pPr>
            <a:r>
              <a:rPr lang="en" sz="1600"/>
              <a:t>Will take industry factor from here</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Feature Selection Using stepAIC()</a:t>
            </a:r>
            <a:endParaRPr b="1" sz="2400"/>
          </a:p>
        </p:txBody>
      </p:sp>
      <p:sp>
        <p:nvSpPr>
          <p:cNvPr id="297" name="Google Shape;297;p39"/>
          <p:cNvSpPr txBox="1"/>
          <p:nvPr>
            <p:ph idx="1" type="body"/>
          </p:nvPr>
        </p:nvSpPr>
        <p:spPr>
          <a:xfrm>
            <a:off x="1367100" y="1426625"/>
            <a:ext cx="7030500" cy="2173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rPr>
              <a:t>●Algorithm:</a:t>
            </a:r>
            <a:endParaRPr sz="1800">
              <a:solidFill>
                <a:srgbClr val="000000"/>
              </a:solidFill>
            </a:endParaRPr>
          </a:p>
          <a:p>
            <a:pPr indent="457200" lvl="0" marL="0" rtl="0" algn="l">
              <a:lnSpc>
                <a:spcPct val="115000"/>
              </a:lnSpc>
              <a:spcBef>
                <a:spcPts val="0"/>
              </a:spcBef>
              <a:spcAft>
                <a:spcPts val="0"/>
              </a:spcAft>
              <a:buNone/>
            </a:pPr>
            <a:r>
              <a:rPr lang="en" sz="1100">
                <a:solidFill>
                  <a:srgbClr val="000000"/>
                </a:solidFill>
              </a:rPr>
              <a:t>○Select the best model from M_0 ,…, M_p using AIC</a:t>
            </a:r>
            <a:endParaRPr sz="1100">
              <a:solidFill>
                <a:srgbClr val="000000"/>
              </a:solidFill>
            </a:endParaRPr>
          </a:p>
          <a:p>
            <a:pPr indent="457200" lvl="0" marL="0" rtl="0" algn="l">
              <a:lnSpc>
                <a:spcPct val="115000"/>
              </a:lnSpc>
              <a:spcBef>
                <a:spcPts val="0"/>
              </a:spcBef>
              <a:spcAft>
                <a:spcPts val="0"/>
              </a:spcAft>
              <a:buNone/>
            </a:pPr>
            <a:r>
              <a:t/>
            </a:r>
            <a:endParaRPr sz="1100">
              <a:solidFill>
                <a:srgbClr val="000000"/>
              </a:solidFill>
            </a:endParaRPr>
          </a:p>
          <a:p>
            <a:pPr indent="457200" lvl="0" marL="0" rtl="0" algn="l">
              <a:lnSpc>
                <a:spcPct val="115000"/>
              </a:lnSpc>
              <a:spcBef>
                <a:spcPts val="0"/>
              </a:spcBef>
              <a:spcAft>
                <a:spcPts val="0"/>
              </a:spcAft>
              <a:buNone/>
            </a:pPr>
            <a:r>
              <a:t/>
            </a:r>
            <a:endParaRPr sz="1100">
              <a:solidFill>
                <a:srgbClr val="000000"/>
              </a:solidFill>
            </a:endParaRPr>
          </a:p>
          <a:p>
            <a:pPr indent="457200" lvl="0" marL="0" rtl="0" algn="l">
              <a:lnSpc>
                <a:spcPct val="115000"/>
              </a:lnSpc>
              <a:spcBef>
                <a:spcPts val="0"/>
              </a:spcBef>
              <a:spcAft>
                <a:spcPts val="0"/>
              </a:spcAft>
              <a:buNone/>
            </a:pPr>
            <a:r>
              <a:t/>
            </a:r>
            <a:endParaRPr sz="1100">
              <a:solidFill>
                <a:srgbClr val="000000"/>
              </a:solidFill>
            </a:endParaRPr>
          </a:p>
          <a:p>
            <a:pPr indent="0" lvl="0" marL="0" rtl="0" algn="l">
              <a:lnSpc>
                <a:spcPct val="115000"/>
              </a:lnSpc>
              <a:spcBef>
                <a:spcPts val="0"/>
              </a:spcBef>
              <a:spcAft>
                <a:spcPts val="0"/>
              </a:spcAft>
              <a:buNone/>
            </a:pPr>
            <a:r>
              <a:t/>
            </a:r>
            <a:endParaRPr>
              <a:solidFill>
                <a:srgbClr val="000000"/>
              </a:solidFill>
            </a:endParaRPr>
          </a:p>
        </p:txBody>
      </p:sp>
      <p:pic>
        <p:nvPicPr>
          <p:cNvPr id="298" name="Google Shape;298;p39"/>
          <p:cNvPicPr preferRelativeResize="0"/>
          <p:nvPr/>
        </p:nvPicPr>
        <p:blipFill>
          <a:blip r:embed="rId3">
            <a:alphaModFix/>
          </a:blip>
          <a:stretch>
            <a:fillRect/>
          </a:stretch>
        </p:blipFill>
        <p:spPr>
          <a:xfrm>
            <a:off x="3245063" y="2719400"/>
            <a:ext cx="1441255" cy="307050"/>
          </a:xfrm>
          <a:prstGeom prst="rect">
            <a:avLst/>
          </a:prstGeom>
          <a:noFill/>
          <a:ln>
            <a:noFill/>
          </a:ln>
        </p:spPr>
      </p:pic>
      <p:pic>
        <p:nvPicPr>
          <p:cNvPr id="299" name="Google Shape;299;p39"/>
          <p:cNvPicPr preferRelativeResize="0"/>
          <p:nvPr/>
        </p:nvPicPr>
        <p:blipFill>
          <a:blip r:embed="rId4">
            <a:alphaModFix/>
          </a:blip>
          <a:stretch>
            <a:fillRect/>
          </a:stretch>
        </p:blipFill>
        <p:spPr>
          <a:xfrm>
            <a:off x="1808263" y="3600113"/>
            <a:ext cx="4314825" cy="1019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1303825" y="538425"/>
            <a:ext cx="7477500" cy="8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700"/>
              <a:t>AIC Feature Selection</a:t>
            </a:r>
            <a:endParaRPr b="1" sz="2700"/>
          </a:p>
        </p:txBody>
      </p:sp>
      <p:sp>
        <p:nvSpPr>
          <p:cNvPr id="305" name="Google Shape;305;p40"/>
          <p:cNvSpPr txBox="1"/>
          <p:nvPr/>
        </p:nvSpPr>
        <p:spPr>
          <a:xfrm>
            <a:off x="481200" y="1581675"/>
            <a:ext cx="4090800" cy="2922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Clr>
                <a:schemeClr val="dk1"/>
              </a:buClr>
              <a:buSzPts val="1100"/>
              <a:buFont typeface="Arial"/>
              <a:buNone/>
            </a:pPr>
            <a:r>
              <a:rPr b="1" lang="en">
                <a:latin typeface="Nunito"/>
                <a:ea typeface="Nunito"/>
                <a:cs typeface="Nunito"/>
                <a:sym typeface="Nunito"/>
              </a:rPr>
              <a:t>Quarterly Return</a:t>
            </a:r>
            <a:endParaRPr b="1">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Earning yields: cash earnings-to-price ratio,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Industry factor,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Non linear size,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Size,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Return of the first 3 month,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After tax ROE,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Leverage: debt-to-asset ratio,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Beta,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Current ratio,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Profit margin, </a:t>
            </a:r>
            <a:endParaRPr>
              <a:latin typeface="Nunito"/>
              <a:ea typeface="Nunito"/>
              <a:cs typeface="Nunito"/>
              <a:sym typeface="Nunito"/>
            </a:endParaRPr>
          </a:p>
          <a:p>
            <a:pPr indent="-317500" lvl="0" marL="457200" rtl="0" algn="l">
              <a:lnSpc>
                <a:spcPct val="90000"/>
              </a:lnSpc>
              <a:spcBef>
                <a:spcPts val="300"/>
              </a:spcBef>
              <a:spcAft>
                <a:spcPts val="0"/>
              </a:spcAft>
              <a:buClr>
                <a:srgbClr val="000000"/>
              </a:buClr>
              <a:buSzPts val="1400"/>
              <a:buFont typeface="Nunito"/>
              <a:buChar char="◈"/>
            </a:pPr>
            <a:r>
              <a:rPr lang="en">
                <a:latin typeface="Nunito"/>
                <a:ea typeface="Nunito"/>
                <a:cs typeface="Nunito"/>
                <a:sym typeface="Nunito"/>
              </a:rPr>
              <a:t>Book to price</a:t>
            </a:r>
            <a:endParaRPr>
              <a:latin typeface="Nunito"/>
              <a:ea typeface="Nunito"/>
              <a:cs typeface="Nunito"/>
              <a:sym typeface="Nunito"/>
            </a:endParaRPr>
          </a:p>
        </p:txBody>
      </p:sp>
      <p:sp>
        <p:nvSpPr>
          <p:cNvPr id="306" name="Google Shape;306;p40"/>
          <p:cNvSpPr txBox="1"/>
          <p:nvPr/>
        </p:nvSpPr>
        <p:spPr>
          <a:xfrm>
            <a:off x="4572000" y="1581675"/>
            <a:ext cx="4321500" cy="3401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None/>
            </a:pPr>
            <a:r>
              <a:rPr b="1" lang="en">
                <a:latin typeface="Nunito"/>
                <a:ea typeface="Nunito"/>
                <a:cs typeface="Nunito"/>
                <a:sym typeface="Nunito"/>
              </a:rPr>
              <a:t>Quarterly SD</a:t>
            </a:r>
            <a:endParaRPr b="1">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Residual standard deviation,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Standard deviation over the past 3 month,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Half-year liquidity,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Quarterly-year liquidity,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Beta,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Return of the first 3 month,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Trailing earnings-to-price ratio,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Quick.Ratio,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Profit.Margin,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Momentum, </a:t>
            </a:r>
            <a:endParaRPr>
              <a:latin typeface="Nunito"/>
              <a:ea typeface="Nunito"/>
              <a:cs typeface="Nunito"/>
              <a:sym typeface="Nunito"/>
            </a:endParaRPr>
          </a:p>
          <a:p>
            <a:pPr indent="-317500" lvl="0" marL="457200" rtl="0" algn="l">
              <a:lnSpc>
                <a:spcPct val="90000"/>
              </a:lnSpc>
              <a:spcBef>
                <a:spcPts val="300"/>
              </a:spcBef>
              <a:spcAft>
                <a:spcPts val="0"/>
              </a:spcAft>
              <a:buSzPts val="1400"/>
              <a:buFont typeface="Nunito"/>
              <a:buChar char="◈"/>
            </a:pPr>
            <a:r>
              <a:rPr lang="en">
                <a:latin typeface="Nunito"/>
                <a:ea typeface="Nunito"/>
                <a:cs typeface="Nunito"/>
                <a:sym typeface="Nunito"/>
              </a:rPr>
              <a:t>Weighted alpha over the past 3 month</a:t>
            </a:r>
            <a:endParaRPr>
              <a:latin typeface="Nunito"/>
              <a:ea typeface="Nunito"/>
              <a:cs typeface="Nunito"/>
              <a:sym typeface="Nunito"/>
            </a:endParaRPr>
          </a:p>
          <a:p>
            <a:pPr indent="0" lvl="0" marL="0" rtl="0" algn="l">
              <a:lnSpc>
                <a:spcPct val="115000"/>
              </a:lnSpc>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Cross Validation</a:t>
            </a:r>
            <a:endParaRPr b="1" sz="2400"/>
          </a:p>
        </p:txBody>
      </p:sp>
      <p:pic>
        <p:nvPicPr>
          <p:cNvPr id="312" name="Google Shape;312;p41"/>
          <p:cNvPicPr preferRelativeResize="0"/>
          <p:nvPr/>
        </p:nvPicPr>
        <p:blipFill>
          <a:blip r:embed="rId3">
            <a:alphaModFix/>
          </a:blip>
          <a:stretch>
            <a:fillRect/>
          </a:stretch>
        </p:blipFill>
        <p:spPr>
          <a:xfrm>
            <a:off x="1508338" y="1597875"/>
            <a:ext cx="5872137" cy="324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Cross Validation</a:t>
            </a:r>
            <a:endParaRPr b="1" sz="2400"/>
          </a:p>
        </p:txBody>
      </p:sp>
      <p:sp>
        <p:nvSpPr>
          <p:cNvPr id="318" name="Google Shape;318;p42"/>
          <p:cNvSpPr txBox="1"/>
          <p:nvPr>
            <p:ph idx="1" type="body"/>
          </p:nvPr>
        </p:nvSpPr>
        <p:spPr>
          <a:xfrm>
            <a:off x="1303800" y="1990050"/>
            <a:ext cx="7030500" cy="25416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R Packages: car</a:t>
            </a:r>
            <a:r>
              <a:rPr lang="en"/>
              <a:t>et, elasticnet</a:t>
            </a:r>
            <a:endParaRPr/>
          </a:p>
          <a:p>
            <a:pPr indent="-317500" lvl="0" marL="457200" rtl="0" algn="l">
              <a:lnSpc>
                <a:spcPct val="200000"/>
              </a:lnSpc>
              <a:spcBef>
                <a:spcPts val="0"/>
              </a:spcBef>
              <a:spcAft>
                <a:spcPts val="0"/>
              </a:spcAft>
              <a:buSzPts val="1400"/>
              <a:buChar char="●"/>
            </a:pPr>
            <a:r>
              <a:rPr lang="en"/>
              <a:t>5 folds</a:t>
            </a:r>
            <a:endParaRPr/>
          </a:p>
          <a:p>
            <a:pPr indent="-317500" lvl="0" marL="457200" rtl="0" algn="l">
              <a:lnSpc>
                <a:spcPct val="200000"/>
              </a:lnSpc>
              <a:spcBef>
                <a:spcPts val="0"/>
              </a:spcBef>
              <a:spcAft>
                <a:spcPts val="0"/>
              </a:spcAft>
              <a:buSzPts val="1400"/>
              <a:buChar char="●"/>
            </a:pPr>
            <a:r>
              <a:rPr lang="en"/>
              <a:t>Metric: root mean square error (RMSE)</a:t>
            </a:r>
            <a:endParaRPr/>
          </a:p>
          <a:p>
            <a:pPr indent="-317500" lvl="0" marL="457200" rtl="0" algn="l">
              <a:lnSpc>
                <a:spcPct val="200000"/>
              </a:lnSpc>
              <a:spcBef>
                <a:spcPts val="0"/>
              </a:spcBef>
              <a:spcAft>
                <a:spcPts val="0"/>
              </a:spcAft>
              <a:buSzPts val="1400"/>
              <a:buChar char="●"/>
            </a:pPr>
            <a:r>
              <a:rPr lang="en"/>
              <a:t>Methods</a:t>
            </a:r>
            <a:endParaRPr/>
          </a:p>
          <a:p>
            <a:pPr indent="-317500" lvl="1" marL="914400" rtl="0" algn="l">
              <a:lnSpc>
                <a:spcPct val="200000"/>
              </a:lnSpc>
              <a:spcBef>
                <a:spcPts val="0"/>
              </a:spcBef>
              <a:spcAft>
                <a:spcPts val="0"/>
              </a:spcAft>
              <a:buSzPts val="1400"/>
              <a:buChar char="○"/>
            </a:pPr>
            <a:r>
              <a:rPr lang="en"/>
              <a:t>K-nearest neighbors (KNN)</a:t>
            </a:r>
            <a:endParaRPr/>
          </a:p>
          <a:p>
            <a:pPr indent="-317500" lvl="1" marL="914400" rtl="0" algn="l">
              <a:lnSpc>
                <a:spcPct val="200000"/>
              </a:lnSpc>
              <a:spcBef>
                <a:spcPts val="0"/>
              </a:spcBef>
              <a:spcAft>
                <a:spcPts val="0"/>
              </a:spcAft>
              <a:buSzPts val="1400"/>
              <a:buChar char="○"/>
            </a:pPr>
            <a:r>
              <a:rPr lang="en"/>
              <a:t>Ridge</a:t>
            </a:r>
            <a:endParaRPr/>
          </a:p>
          <a:p>
            <a:pPr indent="-317500" lvl="1" marL="914400" rtl="0" algn="l">
              <a:lnSpc>
                <a:spcPct val="200000"/>
              </a:lnSpc>
              <a:spcBef>
                <a:spcPts val="0"/>
              </a:spcBef>
              <a:spcAft>
                <a:spcPts val="0"/>
              </a:spcAft>
              <a:buSzPts val="1400"/>
              <a:buChar char="○"/>
            </a:pPr>
            <a:r>
              <a:rPr lang="en"/>
              <a:t>Elastic net (including Lasso)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Elastic Ne</a:t>
            </a:r>
            <a:r>
              <a:rPr b="1" lang="en" sz="2400"/>
              <a:t>t Regularization</a:t>
            </a:r>
            <a:endParaRPr b="1" sz="2400"/>
          </a:p>
        </p:txBody>
      </p:sp>
      <p:pic>
        <p:nvPicPr>
          <p:cNvPr id="324" name="Google Shape;324;p43"/>
          <p:cNvPicPr preferRelativeResize="0"/>
          <p:nvPr/>
        </p:nvPicPr>
        <p:blipFill>
          <a:blip r:embed="rId3">
            <a:alphaModFix/>
          </a:blip>
          <a:stretch>
            <a:fillRect/>
          </a:stretch>
        </p:blipFill>
        <p:spPr>
          <a:xfrm>
            <a:off x="1714275" y="1973925"/>
            <a:ext cx="2447250" cy="999300"/>
          </a:xfrm>
          <a:prstGeom prst="rect">
            <a:avLst/>
          </a:prstGeom>
          <a:noFill/>
          <a:ln>
            <a:noFill/>
          </a:ln>
        </p:spPr>
      </p:pic>
      <p:pic>
        <p:nvPicPr>
          <p:cNvPr id="325" name="Google Shape;325;p43"/>
          <p:cNvPicPr preferRelativeResize="0"/>
          <p:nvPr/>
        </p:nvPicPr>
        <p:blipFill>
          <a:blip r:embed="rId4">
            <a:alphaModFix/>
          </a:blip>
          <a:stretch>
            <a:fillRect/>
          </a:stretch>
        </p:blipFill>
        <p:spPr>
          <a:xfrm>
            <a:off x="5043375" y="1973925"/>
            <a:ext cx="2520450" cy="999300"/>
          </a:xfrm>
          <a:prstGeom prst="rect">
            <a:avLst/>
          </a:prstGeom>
          <a:noFill/>
          <a:ln>
            <a:noFill/>
          </a:ln>
        </p:spPr>
      </p:pic>
      <p:pic>
        <p:nvPicPr>
          <p:cNvPr id="326" name="Google Shape;326;p43"/>
          <p:cNvPicPr preferRelativeResize="0"/>
          <p:nvPr/>
        </p:nvPicPr>
        <p:blipFill>
          <a:blip r:embed="rId5">
            <a:alphaModFix/>
          </a:blip>
          <a:stretch>
            <a:fillRect/>
          </a:stretch>
        </p:blipFill>
        <p:spPr>
          <a:xfrm>
            <a:off x="2725784" y="3677600"/>
            <a:ext cx="4186540" cy="999300"/>
          </a:xfrm>
          <a:prstGeom prst="rect">
            <a:avLst/>
          </a:prstGeom>
          <a:noFill/>
          <a:ln>
            <a:noFill/>
          </a:ln>
        </p:spPr>
      </p:pic>
      <p:sp>
        <p:nvSpPr>
          <p:cNvPr id="327" name="Google Shape;327;p43"/>
          <p:cNvSpPr txBox="1"/>
          <p:nvPr>
            <p:ph idx="1" type="body"/>
          </p:nvPr>
        </p:nvSpPr>
        <p:spPr>
          <a:xfrm>
            <a:off x="1303800" y="1383275"/>
            <a:ext cx="3268200" cy="2541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Lasso: minimizes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Elastic net: minimizes</a:t>
            </a:r>
            <a:endParaRPr/>
          </a:p>
        </p:txBody>
      </p:sp>
      <p:sp>
        <p:nvSpPr>
          <p:cNvPr id="328" name="Google Shape;328;p43"/>
          <p:cNvSpPr txBox="1"/>
          <p:nvPr>
            <p:ph idx="1" type="body"/>
          </p:nvPr>
        </p:nvSpPr>
        <p:spPr>
          <a:xfrm>
            <a:off x="4572000" y="1597875"/>
            <a:ext cx="3463200" cy="2541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Ridge</a:t>
            </a:r>
            <a:r>
              <a:rPr lang="en"/>
              <a:t>: minimizes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Results - Quarterly Return</a:t>
            </a:r>
            <a:endParaRPr b="1" sz="2400"/>
          </a:p>
        </p:txBody>
      </p:sp>
      <p:graphicFrame>
        <p:nvGraphicFramePr>
          <p:cNvPr id="334" name="Google Shape;334;p44"/>
          <p:cNvGraphicFramePr/>
          <p:nvPr/>
        </p:nvGraphicFramePr>
        <p:xfrm>
          <a:off x="611275" y="1548800"/>
          <a:ext cx="3000000" cy="3000000"/>
        </p:xfrm>
        <a:graphic>
          <a:graphicData uri="http://schemas.openxmlformats.org/drawingml/2006/table">
            <a:tbl>
              <a:tblPr>
                <a:noFill/>
                <a:tableStyleId>{FEF7B5D7-8664-4E55-8DBE-E1E0C1D60A85}</a:tableStyleId>
              </a:tblPr>
              <a:tblGrid>
                <a:gridCol w="2640475"/>
                <a:gridCol w="2640475"/>
                <a:gridCol w="2640475"/>
              </a:tblGrid>
              <a:tr h="566300">
                <a:tc>
                  <a:txBody>
                    <a:bodyPr/>
                    <a:lstStyle/>
                    <a:p>
                      <a:pPr indent="0" lvl="0" marL="0" rtl="0" algn="ctr">
                        <a:spcBef>
                          <a:spcPts val="0"/>
                        </a:spcBef>
                        <a:spcAft>
                          <a:spcPts val="0"/>
                        </a:spcAft>
                        <a:buNone/>
                      </a:pPr>
                      <a:r>
                        <a:rPr b="1" lang="en"/>
                        <a:t>Model</a:t>
                      </a:r>
                      <a:endParaRPr b="1"/>
                    </a:p>
                  </a:txBody>
                  <a:tcPr marT="91425" marB="91425" marR="91425" marL="91425"/>
                </a:tc>
                <a:tc>
                  <a:txBody>
                    <a:bodyPr/>
                    <a:lstStyle/>
                    <a:p>
                      <a:pPr indent="0" lvl="0" marL="0" rtl="0" algn="ctr">
                        <a:spcBef>
                          <a:spcPts val="0"/>
                        </a:spcBef>
                        <a:spcAft>
                          <a:spcPts val="0"/>
                        </a:spcAft>
                        <a:buNone/>
                      </a:pPr>
                      <a:r>
                        <a:rPr b="1" lang="en"/>
                        <a:t>Cross-validated RMSE</a:t>
                      </a:r>
                      <a:endParaRPr b="1"/>
                    </a:p>
                  </a:txBody>
                  <a:tcPr marT="91425" marB="91425" marR="91425" marL="91425"/>
                </a:tc>
                <a:tc>
                  <a:txBody>
                    <a:bodyPr/>
                    <a:lstStyle/>
                    <a:p>
                      <a:pPr indent="0" lvl="0" marL="0" rtl="0" algn="ctr">
                        <a:spcBef>
                          <a:spcPts val="0"/>
                        </a:spcBef>
                        <a:spcAft>
                          <a:spcPts val="0"/>
                        </a:spcAft>
                        <a:buNone/>
                      </a:pPr>
                      <a:r>
                        <a:rPr b="1" lang="en"/>
                        <a:t>Test RMSE</a:t>
                      </a:r>
                      <a:endParaRPr b="1"/>
                    </a:p>
                  </a:txBody>
                  <a:tcPr marT="91425" marB="91425" marR="91425" marL="91425"/>
                </a:tc>
              </a:tr>
              <a:tr h="566300">
                <a:tc>
                  <a:txBody>
                    <a:bodyPr/>
                    <a:lstStyle/>
                    <a:p>
                      <a:pPr indent="0" lvl="0" marL="0" rtl="0" algn="ctr">
                        <a:spcBef>
                          <a:spcPts val="0"/>
                        </a:spcBef>
                        <a:spcAft>
                          <a:spcPts val="0"/>
                        </a:spcAft>
                        <a:buNone/>
                      </a:pPr>
                      <a:r>
                        <a:rPr lang="en"/>
                        <a:t>Linear regression</a:t>
                      </a:r>
                      <a:endParaRPr/>
                    </a:p>
                  </a:txBody>
                  <a:tcPr marT="91425" marB="91425" marR="91425" marL="91425"/>
                </a:tc>
                <a:tc>
                  <a:txBody>
                    <a:bodyPr/>
                    <a:lstStyle/>
                    <a:p>
                      <a:pPr indent="0" lvl="0" marL="0" rtl="0" algn="ctr">
                        <a:spcBef>
                          <a:spcPts val="0"/>
                        </a:spcBef>
                        <a:spcAft>
                          <a:spcPts val="0"/>
                        </a:spcAft>
                        <a:buNone/>
                      </a:pPr>
                      <a:r>
                        <a:rPr lang="en"/>
                        <a:t>0.1109</a:t>
                      </a:r>
                      <a:endParaRPr/>
                    </a:p>
                  </a:txBody>
                  <a:tcPr marT="91425" marB="91425" marR="91425" marL="91425"/>
                </a:tc>
                <a:tc>
                  <a:txBody>
                    <a:bodyPr/>
                    <a:lstStyle/>
                    <a:p>
                      <a:pPr indent="0" lvl="0" marL="0" rtl="0" algn="ctr">
                        <a:spcBef>
                          <a:spcPts val="0"/>
                        </a:spcBef>
                        <a:spcAft>
                          <a:spcPts val="0"/>
                        </a:spcAft>
                        <a:buNone/>
                      </a:pPr>
                      <a:r>
                        <a:rPr lang="en"/>
                        <a:t>0.1001</a:t>
                      </a:r>
                      <a:endParaRPr/>
                    </a:p>
                  </a:txBody>
                  <a:tcPr marT="91425" marB="91425" marR="91425" marL="91425"/>
                </a:tc>
              </a:tr>
              <a:tr h="566300">
                <a:tc>
                  <a:txBody>
                    <a:bodyPr/>
                    <a:lstStyle/>
                    <a:p>
                      <a:pPr indent="0" lvl="0" marL="0" rtl="0" algn="ctr">
                        <a:spcBef>
                          <a:spcPts val="0"/>
                        </a:spcBef>
                        <a:spcAft>
                          <a:spcPts val="0"/>
                        </a:spcAft>
                        <a:buNone/>
                      </a:pPr>
                      <a:r>
                        <a:rPr lang="en"/>
                        <a:t>K-nearest neighbors</a:t>
                      </a:r>
                      <a:endParaRPr/>
                    </a:p>
                  </a:txBody>
                  <a:tcPr marT="91425" marB="91425" marR="91425" marL="91425"/>
                </a:tc>
                <a:tc>
                  <a:txBody>
                    <a:bodyPr/>
                    <a:lstStyle/>
                    <a:p>
                      <a:pPr indent="0" lvl="0" marL="0" rtl="0" algn="ctr">
                        <a:spcBef>
                          <a:spcPts val="0"/>
                        </a:spcBef>
                        <a:spcAft>
                          <a:spcPts val="0"/>
                        </a:spcAft>
                        <a:buNone/>
                      </a:pPr>
                      <a:r>
                        <a:rPr lang="en"/>
                        <a:t>0.1094</a:t>
                      </a:r>
                      <a:endParaRPr/>
                    </a:p>
                  </a:txBody>
                  <a:tcPr marT="91425" marB="91425" marR="91425" marL="91425"/>
                </a:tc>
                <a:tc>
                  <a:txBody>
                    <a:bodyPr/>
                    <a:lstStyle/>
                    <a:p>
                      <a:pPr indent="0" lvl="0" marL="0" rtl="0" algn="ctr">
                        <a:spcBef>
                          <a:spcPts val="0"/>
                        </a:spcBef>
                        <a:spcAft>
                          <a:spcPts val="0"/>
                        </a:spcAft>
                        <a:buNone/>
                      </a:pPr>
                      <a:r>
                        <a:rPr lang="en"/>
                        <a:t>0.0995</a:t>
                      </a:r>
                      <a:endParaRPr/>
                    </a:p>
                  </a:txBody>
                  <a:tcPr marT="91425" marB="91425" marR="91425" marL="91425"/>
                </a:tc>
              </a:tr>
              <a:tr h="566300">
                <a:tc>
                  <a:txBody>
                    <a:bodyPr/>
                    <a:lstStyle/>
                    <a:p>
                      <a:pPr indent="0" lvl="0" marL="0" rtl="0" algn="ctr">
                        <a:spcBef>
                          <a:spcPts val="0"/>
                        </a:spcBef>
                        <a:spcAft>
                          <a:spcPts val="0"/>
                        </a:spcAft>
                        <a:buNone/>
                      </a:pPr>
                      <a:r>
                        <a:rPr lang="en"/>
                        <a:t>Ridge</a:t>
                      </a:r>
                      <a:endParaRPr/>
                    </a:p>
                  </a:txBody>
                  <a:tcPr marT="91425" marB="91425" marR="91425" marL="91425"/>
                </a:tc>
                <a:tc>
                  <a:txBody>
                    <a:bodyPr/>
                    <a:lstStyle/>
                    <a:p>
                      <a:pPr indent="0" lvl="0" marL="0" rtl="0" algn="ctr">
                        <a:spcBef>
                          <a:spcPts val="0"/>
                        </a:spcBef>
                        <a:spcAft>
                          <a:spcPts val="0"/>
                        </a:spcAft>
                        <a:buNone/>
                      </a:pPr>
                      <a:r>
                        <a:rPr lang="en"/>
                        <a:t>0.1127</a:t>
                      </a:r>
                      <a:endParaRPr/>
                    </a:p>
                  </a:txBody>
                  <a:tcPr marT="91425" marB="91425" marR="91425" marL="91425"/>
                </a:tc>
                <a:tc>
                  <a:txBody>
                    <a:bodyPr/>
                    <a:lstStyle/>
                    <a:p>
                      <a:pPr indent="0" lvl="0" marL="0" rtl="0" algn="ctr">
                        <a:spcBef>
                          <a:spcPts val="0"/>
                        </a:spcBef>
                        <a:spcAft>
                          <a:spcPts val="0"/>
                        </a:spcAft>
                        <a:buNone/>
                      </a:pPr>
                      <a:r>
                        <a:rPr lang="en"/>
                        <a:t>0.0996</a:t>
                      </a:r>
                      <a:endParaRPr/>
                    </a:p>
                  </a:txBody>
                  <a:tcPr marT="91425" marB="91425" marR="91425" marL="91425"/>
                </a:tc>
              </a:tr>
              <a:tr h="566300">
                <a:tc>
                  <a:txBody>
                    <a:bodyPr/>
                    <a:lstStyle/>
                    <a:p>
                      <a:pPr indent="0" lvl="0" marL="0" rtl="0" algn="ctr">
                        <a:spcBef>
                          <a:spcPts val="0"/>
                        </a:spcBef>
                        <a:spcAft>
                          <a:spcPts val="0"/>
                        </a:spcAft>
                        <a:buNone/>
                      </a:pPr>
                      <a:r>
                        <a:rPr lang="en"/>
                        <a:t>Elastic net</a:t>
                      </a:r>
                      <a:endParaRPr/>
                    </a:p>
                  </a:txBody>
                  <a:tcPr marT="91425" marB="91425" marR="91425" marL="91425"/>
                </a:tc>
                <a:tc>
                  <a:txBody>
                    <a:bodyPr/>
                    <a:lstStyle/>
                    <a:p>
                      <a:pPr indent="0" lvl="0" marL="0" rtl="0" algn="ctr">
                        <a:spcBef>
                          <a:spcPts val="0"/>
                        </a:spcBef>
                        <a:spcAft>
                          <a:spcPts val="0"/>
                        </a:spcAft>
                        <a:buNone/>
                      </a:pPr>
                      <a:r>
                        <a:rPr lang="en"/>
                        <a:t>0.1106</a:t>
                      </a:r>
                      <a:endParaRPr/>
                    </a:p>
                  </a:txBody>
                  <a:tcPr marT="91425" marB="91425" marR="91425" marL="91425"/>
                </a:tc>
                <a:tc>
                  <a:txBody>
                    <a:bodyPr/>
                    <a:lstStyle/>
                    <a:p>
                      <a:pPr indent="0" lvl="0" marL="0" rtl="0" algn="ctr">
                        <a:spcBef>
                          <a:spcPts val="0"/>
                        </a:spcBef>
                        <a:spcAft>
                          <a:spcPts val="0"/>
                        </a:spcAft>
                        <a:buNone/>
                      </a:pPr>
                      <a:r>
                        <a:rPr lang="en"/>
                        <a:t>0.0993</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45"/>
          <p:cNvPicPr preferRelativeResize="0"/>
          <p:nvPr/>
        </p:nvPicPr>
        <p:blipFill>
          <a:blip r:embed="rId3">
            <a:alphaModFix/>
          </a:blip>
          <a:stretch>
            <a:fillRect/>
          </a:stretch>
        </p:blipFill>
        <p:spPr>
          <a:xfrm>
            <a:off x="1592800" y="1253525"/>
            <a:ext cx="5577325" cy="3889974"/>
          </a:xfrm>
          <a:prstGeom prst="rect">
            <a:avLst/>
          </a:prstGeom>
          <a:noFill/>
          <a:ln>
            <a:noFill/>
          </a:ln>
        </p:spPr>
      </p:pic>
      <p:sp>
        <p:nvSpPr>
          <p:cNvPr id="340" name="Google Shape;340;p45"/>
          <p:cNvSpPr txBox="1"/>
          <p:nvPr>
            <p:ph type="title"/>
          </p:nvPr>
        </p:nvSpPr>
        <p:spPr>
          <a:xfrm>
            <a:off x="1303800" y="470950"/>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Results - Quarterly Return - Elastic Net</a:t>
            </a:r>
            <a:endParaRPr b="1"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The Best Model</a:t>
            </a:r>
            <a:r>
              <a:rPr b="1" lang="en" sz="2400"/>
              <a:t> - Quarterly Return</a:t>
            </a:r>
            <a:endParaRPr b="1" sz="2400"/>
          </a:p>
        </p:txBody>
      </p:sp>
      <p:graphicFrame>
        <p:nvGraphicFramePr>
          <p:cNvPr id="346" name="Google Shape;346;p46"/>
          <p:cNvGraphicFramePr/>
          <p:nvPr/>
        </p:nvGraphicFramePr>
        <p:xfrm>
          <a:off x="611288" y="1774525"/>
          <a:ext cx="3000000" cy="3000000"/>
        </p:xfrm>
        <a:graphic>
          <a:graphicData uri="http://schemas.openxmlformats.org/drawingml/2006/table">
            <a:tbl>
              <a:tblPr>
                <a:noFill/>
                <a:tableStyleId>{FEF7B5D7-8664-4E55-8DBE-E1E0C1D60A85}</a:tableStyleId>
              </a:tblPr>
              <a:tblGrid>
                <a:gridCol w="2640475"/>
                <a:gridCol w="2640475"/>
                <a:gridCol w="2640475"/>
              </a:tblGrid>
              <a:tr h="566300">
                <a:tc>
                  <a:txBody>
                    <a:bodyPr/>
                    <a:lstStyle/>
                    <a:p>
                      <a:pPr indent="0" lvl="0" marL="0" rtl="0" algn="ctr">
                        <a:spcBef>
                          <a:spcPts val="0"/>
                        </a:spcBef>
                        <a:spcAft>
                          <a:spcPts val="0"/>
                        </a:spcAft>
                        <a:buNone/>
                      </a:pPr>
                      <a:r>
                        <a:rPr b="1" lang="en"/>
                        <a:t>Type</a:t>
                      </a:r>
                      <a:endParaRPr b="1"/>
                    </a:p>
                  </a:txBody>
                  <a:tcPr marT="91425" marB="91425" marR="91425" marL="91425"/>
                </a:tc>
                <a:tc>
                  <a:txBody>
                    <a:bodyPr/>
                    <a:lstStyle/>
                    <a:p>
                      <a:pPr indent="0" lvl="0" marL="0" marR="0" rtl="0" algn="ctr">
                        <a:lnSpc>
                          <a:spcPct val="100000"/>
                        </a:lnSpc>
                        <a:spcBef>
                          <a:spcPts val="0"/>
                        </a:spcBef>
                        <a:spcAft>
                          <a:spcPts val="0"/>
                        </a:spcAft>
                        <a:buNone/>
                      </a:pPr>
                      <a:r>
                        <a:rPr b="1" lang="en"/>
                        <a:t>𝛼</a:t>
                      </a:r>
                      <a:endParaRPr b="1"/>
                    </a:p>
                  </a:txBody>
                  <a:tcPr marT="91425" marB="91425" marR="91425" marL="91425"/>
                </a:tc>
                <a:tc>
                  <a:txBody>
                    <a:bodyPr/>
                    <a:lstStyle/>
                    <a:p>
                      <a:pPr indent="0" lvl="0" marL="0" rtl="0" algn="ctr">
                        <a:spcBef>
                          <a:spcPts val="0"/>
                        </a:spcBef>
                        <a:spcAft>
                          <a:spcPts val="0"/>
                        </a:spcAft>
                        <a:buNone/>
                      </a:pPr>
                      <a:r>
                        <a:rPr b="1" lang="en"/>
                        <a:t>λ</a:t>
                      </a:r>
                      <a:endParaRPr b="1"/>
                    </a:p>
                  </a:txBody>
                  <a:tcPr marT="91425" marB="91425" marR="91425" marL="91425"/>
                </a:tc>
              </a:tr>
              <a:tr h="566300">
                <a:tc>
                  <a:txBody>
                    <a:bodyPr/>
                    <a:lstStyle/>
                    <a:p>
                      <a:pPr indent="0" lvl="0" marL="0" rtl="0" algn="ctr">
                        <a:spcBef>
                          <a:spcPts val="0"/>
                        </a:spcBef>
                        <a:spcAft>
                          <a:spcPts val="0"/>
                        </a:spcAft>
                        <a:buNone/>
                      </a:pPr>
                      <a:r>
                        <a:rPr lang="en"/>
                        <a:t>Elastic net</a:t>
                      </a:r>
                      <a:endParaRPr/>
                    </a:p>
                  </a:txBody>
                  <a:tcPr marT="91425" marB="91425" marR="91425" marL="91425"/>
                </a:tc>
                <a:tc>
                  <a:txBody>
                    <a:bodyPr/>
                    <a:lstStyle/>
                    <a:p>
                      <a:pPr indent="0" lvl="0" marL="0" rtl="0" algn="ctr">
                        <a:spcBef>
                          <a:spcPts val="0"/>
                        </a:spcBef>
                        <a:spcAft>
                          <a:spcPts val="0"/>
                        </a:spcAft>
                        <a:buNone/>
                      </a:pPr>
                      <a:r>
                        <a:rPr lang="en"/>
                        <a:t>0.15</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0.021</a:t>
                      </a:r>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graphicFrame>
        <p:nvGraphicFramePr>
          <p:cNvPr id="347" name="Google Shape;347;p46"/>
          <p:cNvGraphicFramePr/>
          <p:nvPr/>
        </p:nvGraphicFramePr>
        <p:xfrm>
          <a:off x="2178575" y="3227250"/>
          <a:ext cx="3000000" cy="3000000"/>
        </p:xfrm>
        <a:graphic>
          <a:graphicData uri="http://schemas.openxmlformats.org/drawingml/2006/table">
            <a:tbl>
              <a:tblPr>
                <a:noFill/>
                <a:tableStyleId>{FEF7B5D7-8664-4E55-8DBE-E1E0C1D60A85}</a:tableStyleId>
              </a:tblPr>
              <a:tblGrid>
                <a:gridCol w="2640475"/>
                <a:gridCol w="2640475"/>
              </a:tblGrid>
              <a:tr h="566300">
                <a:tc>
                  <a:txBody>
                    <a:bodyPr/>
                    <a:lstStyle/>
                    <a:p>
                      <a:pPr indent="0" lvl="0" marL="0" rtl="0" algn="ctr">
                        <a:spcBef>
                          <a:spcPts val="0"/>
                        </a:spcBef>
                        <a:spcAft>
                          <a:spcPts val="0"/>
                        </a:spcAft>
                        <a:buNone/>
                      </a:pPr>
                      <a:r>
                        <a:rPr b="1" lang="en"/>
                        <a:t>Cross-validated RMSE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Test RMSE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6300">
                <a:tc>
                  <a:txBody>
                    <a:bodyPr/>
                    <a:lstStyle/>
                    <a:p>
                      <a:pPr indent="0" lvl="0" marL="0" rtl="0" algn="ctr">
                        <a:spcBef>
                          <a:spcPts val="0"/>
                        </a:spcBef>
                        <a:spcAft>
                          <a:spcPts val="0"/>
                        </a:spcAft>
                        <a:buNone/>
                      </a:pPr>
                      <a:r>
                        <a:rPr lang="en"/>
                        <a:t>0.1106</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0.0993</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Results - Quarterly SD</a:t>
            </a:r>
            <a:endParaRPr b="1" sz="2400"/>
          </a:p>
        </p:txBody>
      </p:sp>
      <p:graphicFrame>
        <p:nvGraphicFramePr>
          <p:cNvPr id="353" name="Google Shape;353;p47"/>
          <p:cNvGraphicFramePr/>
          <p:nvPr/>
        </p:nvGraphicFramePr>
        <p:xfrm>
          <a:off x="611288" y="1509550"/>
          <a:ext cx="3000000" cy="3000000"/>
        </p:xfrm>
        <a:graphic>
          <a:graphicData uri="http://schemas.openxmlformats.org/drawingml/2006/table">
            <a:tbl>
              <a:tblPr>
                <a:noFill/>
                <a:tableStyleId>{FEF7B5D7-8664-4E55-8DBE-E1E0C1D60A85}</a:tableStyleId>
              </a:tblPr>
              <a:tblGrid>
                <a:gridCol w="2640475"/>
                <a:gridCol w="2640475"/>
                <a:gridCol w="2640475"/>
              </a:tblGrid>
              <a:tr h="566300">
                <a:tc>
                  <a:txBody>
                    <a:bodyPr/>
                    <a:lstStyle/>
                    <a:p>
                      <a:pPr indent="0" lvl="0" marL="0" rtl="0" algn="ctr">
                        <a:spcBef>
                          <a:spcPts val="0"/>
                        </a:spcBef>
                        <a:spcAft>
                          <a:spcPts val="0"/>
                        </a:spcAft>
                        <a:buNone/>
                      </a:pPr>
                      <a:r>
                        <a:rPr b="1" lang="en"/>
                        <a:t>Model</a:t>
                      </a:r>
                      <a:endParaRPr b="1"/>
                    </a:p>
                  </a:txBody>
                  <a:tcPr marT="91425" marB="91425" marR="91425" marL="91425"/>
                </a:tc>
                <a:tc>
                  <a:txBody>
                    <a:bodyPr/>
                    <a:lstStyle/>
                    <a:p>
                      <a:pPr indent="0" lvl="0" marL="0" rtl="0" algn="ctr">
                        <a:spcBef>
                          <a:spcPts val="0"/>
                        </a:spcBef>
                        <a:spcAft>
                          <a:spcPts val="0"/>
                        </a:spcAft>
                        <a:buNone/>
                      </a:pPr>
                      <a:r>
                        <a:rPr b="1" lang="en"/>
                        <a:t>Cross-validated RMSE</a:t>
                      </a:r>
                      <a:endParaRPr b="1"/>
                    </a:p>
                  </a:txBody>
                  <a:tcPr marT="91425" marB="91425" marR="91425" marL="91425"/>
                </a:tc>
                <a:tc>
                  <a:txBody>
                    <a:bodyPr/>
                    <a:lstStyle/>
                    <a:p>
                      <a:pPr indent="0" lvl="0" marL="0" rtl="0" algn="ctr">
                        <a:spcBef>
                          <a:spcPts val="0"/>
                        </a:spcBef>
                        <a:spcAft>
                          <a:spcPts val="0"/>
                        </a:spcAft>
                        <a:buNone/>
                      </a:pPr>
                      <a:r>
                        <a:rPr b="1" lang="en"/>
                        <a:t>Test RMSE</a:t>
                      </a:r>
                      <a:endParaRPr b="1"/>
                    </a:p>
                  </a:txBody>
                  <a:tcPr marT="91425" marB="91425" marR="91425" marL="91425"/>
                </a:tc>
              </a:tr>
              <a:tr h="566300">
                <a:tc>
                  <a:txBody>
                    <a:bodyPr/>
                    <a:lstStyle/>
                    <a:p>
                      <a:pPr indent="0" lvl="0" marL="0" rtl="0" algn="ctr">
                        <a:spcBef>
                          <a:spcPts val="0"/>
                        </a:spcBef>
                        <a:spcAft>
                          <a:spcPts val="0"/>
                        </a:spcAft>
                        <a:buNone/>
                      </a:pPr>
                      <a:r>
                        <a:rPr lang="en"/>
                        <a:t>Linear regression</a:t>
                      </a:r>
                      <a:endParaRPr/>
                    </a:p>
                  </a:txBody>
                  <a:tcPr marT="91425" marB="91425" marR="91425" marL="91425"/>
                </a:tc>
                <a:tc>
                  <a:txBody>
                    <a:bodyPr/>
                    <a:lstStyle/>
                    <a:p>
                      <a:pPr indent="0" lvl="0" marL="0" rtl="0" algn="ctr">
                        <a:spcBef>
                          <a:spcPts val="0"/>
                        </a:spcBef>
                        <a:spcAft>
                          <a:spcPts val="0"/>
                        </a:spcAft>
                        <a:buNone/>
                      </a:pPr>
                      <a:r>
                        <a:rPr lang="en"/>
                        <a:t>0.0041</a:t>
                      </a:r>
                      <a:endParaRPr/>
                    </a:p>
                  </a:txBody>
                  <a:tcPr marT="91425" marB="91425" marR="91425" marL="91425"/>
                </a:tc>
                <a:tc>
                  <a:txBody>
                    <a:bodyPr/>
                    <a:lstStyle/>
                    <a:p>
                      <a:pPr indent="0" lvl="0" marL="0" rtl="0" algn="ctr">
                        <a:spcBef>
                          <a:spcPts val="0"/>
                        </a:spcBef>
                        <a:spcAft>
                          <a:spcPts val="0"/>
                        </a:spcAft>
                        <a:buNone/>
                      </a:pPr>
                      <a:r>
                        <a:rPr lang="en"/>
                        <a:t>0.0042</a:t>
                      </a:r>
                      <a:endParaRPr/>
                    </a:p>
                  </a:txBody>
                  <a:tcPr marT="91425" marB="91425" marR="91425" marL="91425"/>
                </a:tc>
              </a:tr>
              <a:tr h="566300">
                <a:tc>
                  <a:txBody>
                    <a:bodyPr/>
                    <a:lstStyle/>
                    <a:p>
                      <a:pPr indent="0" lvl="0" marL="0" rtl="0" algn="ctr">
                        <a:spcBef>
                          <a:spcPts val="0"/>
                        </a:spcBef>
                        <a:spcAft>
                          <a:spcPts val="0"/>
                        </a:spcAft>
                        <a:buNone/>
                      </a:pPr>
                      <a:r>
                        <a:rPr lang="en"/>
                        <a:t>K-nearest neighbors</a:t>
                      </a:r>
                      <a:endParaRPr/>
                    </a:p>
                  </a:txBody>
                  <a:tcPr marT="91425" marB="91425" marR="91425" marL="91425"/>
                </a:tc>
                <a:tc>
                  <a:txBody>
                    <a:bodyPr/>
                    <a:lstStyle/>
                    <a:p>
                      <a:pPr indent="0" lvl="0" marL="0" rtl="0" algn="ctr">
                        <a:spcBef>
                          <a:spcPts val="0"/>
                        </a:spcBef>
                        <a:spcAft>
                          <a:spcPts val="0"/>
                        </a:spcAft>
                        <a:buNone/>
                      </a:pPr>
                      <a:r>
                        <a:rPr lang="en"/>
                        <a:t>0.0045</a:t>
                      </a:r>
                      <a:endParaRPr/>
                    </a:p>
                  </a:txBody>
                  <a:tcPr marT="91425" marB="91425" marR="91425" marL="91425"/>
                </a:tc>
                <a:tc>
                  <a:txBody>
                    <a:bodyPr/>
                    <a:lstStyle/>
                    <a:p>
                      <a:pPr indent="0" lvl="0" marL="0" rtl="0" algn="ctr">
                        <a:spcBef>
                          <a:spcPts val="0"/>
                        </a:spcBef>
                        <a:spcAft>
                          <a:spcPts val="0"/>
                        </a:spcAft>
                        <a:buNone/>
                      </a:pPr>
                      <a:r>
                        <a:rPr lang="en"/>
                        <a:t>0.0042</a:t>
                      </a:r>
                      <a:endParaRPr/>
                    </a:p>
                  </a:txBody>
                  <a:tcPr marT="91425" marB="91425" marR="91425" marL="91425"/>
                </a:tc>
              </a:tr>
              <a:tr h="566300">
                <a:tc>
                  <a:txBody>
                    <a:bodyPr/>
                    <a:lstStyle/>
                    <a:p>
                      <a:pPr indent="0" lvl="0" marL="0" rtl="0" algn="ctr">
                        <a:spcBef>
                          <a:spcPts val="0"/>
                        </a:spcBef>
                        <a:spcAft>
                          <a:spcPts val="0"/>
                        </a:spcAft>
                        <a:buNone/>
                      </a:pPr>
                      <a:r>
                        <a:rPr lang="en"/>
                        <a:t>Ridge</a:t>
                      </a:r>
                      <a:endParaRPr/>
                    </a:p>
                  </a:txBody>
                  <a:tcPr marT="91425" marB="91425" marR="91425" marL="91425"/>
                </a:tc>
                <a:tc>
                  <a:txBody>
                    <a:bodyPr/>
                    <a:lstStyle/>
                    <a:p>
                      <a:pPr indent="0" lvl="0" marL="0" rtl="0" algn="ctr">
                        <a:spcBef>
                          <a:spcPts val="0"/>
                        </a:spcBef>
                        <a:spcAft>
                          <a:spcPts val="0"/>
                        </a:spcAft>
                        <a:buNone/>
                      </a:pPr>
                      <a:r>
                        <a:rPr lang="en"/>
                        <a:t>0.0041</a:t>
                      </a:r>
                      <a:endParaRPr/>
                    </a:p>
                  </a:txBody>
                  <a:tcPr marT="91425" marB="91425" marR="91425" marL="91425"/>
                </a:tc>
                <a:tc>
                  <a:txBody>
                    <a:bodyPr/>
                    <a:lstStyle/>
                    <a:p>
                      <a:pPr indent="0" lvl="0" marL="0" rtl="0" algn="ctr">
                        <a:spcBef>
                          <a:spcPts val="0"/>
                        </a:spcBef>
                        <a:spcAft>
                          <a:spcPts val="0"/>
                        </a:spcAft>
                        <a:buNone/>
                      </a:pPr>
                      <a:r>
                        <a:rPr lang="en"/>
                        <a:t>0.0040</a:t>
                      </a:r>
                      <a:endParaRPr/>
                    </a:p>
                  </a:txBody>
                  <a:tcPr marT="91425" marB="91425" marR="91425" marL="91425"/>
                </a:tc>
              </a:tr>
              <a:tr h="566300">
                <a:tc>
                  <a:txBody>
                    <a:bodyPr/>
                    <a:lstStyle/>
                    <a:p>
                      <a:pPr indent="0" lvl="0" marL="0" rtl="0" algn="ctr">
                        <a:spcBef>
                          <a:spcPts val="0"/>
                        </a:spcBef>
                        <a:spcAft>
                          <a:spcPts val="0"/>
                        </a:spcAft>
                        <a:buNone/>
                      </a:pPr>
                      <a:r>
                        <a:rPr lang="en"/>
                        <a:t>Elastic net</a:t>
                      </a:r>
                      <a:endParaRPr/>
                    </a:p>
                  </a:txBody>
                  <a:tcPr marT="91425" marB="91425" marR="91425" marL="91425"/>
                </a:tc>
                <a:tc>
                  <a:txBody>
                    <a:bodyPr/>
                    <a:lstStyle/>
                    <a:p>
                      <a:pPr indent="0" lvl="0" marL="0" rtl="0" algn="ctr">
                        <a:spcBef>
                          <a:spcPts val="0"/>
                        </a:spcBef>
                        <a:spcAft>
                          <a:spcPts val="0"/>
                        </a:spcAft>
                        <a:buNone/>
                      </a:pPr>
                      <a:r>
                        <a:rPr lang="en"/>
                        <a:t>0.0041</a:t>
                      </a:r>
                      <a:endParaRPr/>
                    </a:p>
                  </a:txBody>
                  <a:tcPr marT="91425" marB="91425" marR="91425" marL="91425"/>
                </a:tc>
                <a:tc>
                  <a:txBody>
                    <a:bodyPr/>
                    <a:lstStyle/>
                    <a:p>
                      <a:pPr indent="0" lvl="0" marL="0" rtl="0" algn="ctr">
                        <a:spcBef>
                          <a:spcPts val="0"/>
                        </a:spcBef>
                        <a:spcAft>
                          <a:spcPts val="0"/>
                        </a:spcAft>
                        <a:buNone/>
                      </a:pPr>
                      <a:r>
                        <a:rPr lang="en"/>
                        <a:t>0.0040</a:t>
                      </a: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1304525" y="565000"/>
            <a:ext cx="7792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Results - </a:t>
            </a:r>
            <a:r>
              <a:rPr b="1" lang="en" sz="2400"/>
              <a:t>Quarterly SD - Ridge</a:t>
            </a:r>
            <a:endParaRPr b="1" sz="2400"/>
          </a:p>
        </p:txBody>
      </p:sp>
      <p:pic>
        <p:nvPicPr>
          <p:cNvPr id="359" name="Google Shape;359;p48"/>
          <p:cNvPicPr preferRelativeResize="0"/>
          <p:nvPr/>
        </p:nvPicPr>
        <p:blipFill>
          <a:blip r:embed="rId3">
            <a:alphaModFix/>
          </a:blip>
          <a:stretch>
            <a:fillRect/>
          </a:stretch>
        </p:blipFill>
        <p:spPr>
          <a:xfrm>
            <a:off x="1662563" y="1226225"/>
            <a:ext cx="5701075" cy="351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Goal </a:t>
            </a:r>
            <a:r>
              <a:rPr b="1" lang="en" sz="2400"/>
              <a:t>&amp; Design </a:t>
            </a:r>
            <a:endParaRPr b="1" sz="2400"/>
          </a:p>
        </p:txBody>
      </p:sp>
      <p:sp>
        <p:nvSpPr>
          <p:cNvPr id="148" name="Google Shape;148;p22"/>
          <p:cNvSpPr txBox="1"/>
          <p:nvPr>
            <p:ph idx="1" type="body"/>
          </p:nvPr>
        </p:nvSpPr>
        <p:spPr>
          <a:xfrm>
            <a:off x="601650" y="1494475"/>
            <a:ext cx="8234400" cy="3507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lang="en" sz="1800"/>
              <a:t>Independent Variables:</a:t>
            </a:r>
            <a:endParaRPr sz="1400"/>
          </a:p>
          <a:p>
            <a:pPr indent="-317500" lvl="1" marL="914400" rtl="0" algn="l">
              <a:spcBef>
                <a:spcPts val="0"/>
              </a:spcBef>
              <a:spcAft>
                <a:spcPts val="0"/>
              </a:spcAft>
              <a:buSzPts val="1400"/>
              <a:buChar char="○"/>
            </a:pPr>
            <a:r>
              <a:rPr lang="en" sz="1400"/>
              <a:t>Build factors </a:t>
            </a:r>
            <a:r>
              <a:rPr lang="en"/>
              <a:t>as independent variables</a:t>
            </a:r>
            <a:endParaRPr/>
          </a:p>
          <a:p>
            <a:pPr indent="-317500" lvl="1" marL="914400" rtl="0" algn="l">
              <a:spcBef>
                <a:spcPts val="0"/>
              </a:spcBef>
              <a:spcAft>
                <a:spcPts val="0"/>
              </a:spcAft>
              <a:buSzPts val="1400"/>
              <a:buChar char="○"/>
            </a:pPr>
            <a:r>
              <a:rPr lang="en"/>
              <a:t>Reflect the company financial condition and the stock risk</a:t>
            </a:r>
            <a:endParaRPr b="1" sz="1800"/>
          </a:p>
          <a:p>
            <a:pPr indent="-342900" lvl="0" marL="457200" rtl="0" algn="l">
              <a:spcBef>
                <a:spcPts val="0"/>
              </a:spcBef>
              <a:spcAft>
                <a:spcPts val="0"/>
              </a:spcAft>
              <a:buSzPts val="1800"/>
              <a:buChar char="●"/>
            </a:pPr>
            <a:r>
              <a:rPr b="1" lang="en" sz="1800"/>
              <a:t>Logic</a:t>
            </a:r>
            <a:endParaRPr b="1" sz="1800"/>
          </a:p>
          <a:p>
            <a:pPr indent="-342900" lvl="1" marL="914400" rtl="0" algn="l">
              <a:spcBef>
                <a:spcPts val="0"/>
              </a:spcBef>
              <a:spcAft>
                <a:spcPts val="0"/>
              </a:spcAft>
              <a:buSzPts val="1800"/>
              <a:buChar char="○"/>
            </a:pPr>
            <a:r>
              <a:rPr lang="en" sz="1400"/>
              <a:t>Financial statement is released approximately 3 months after each fiscal year.</a:t>
            </a:r>
            <a:endParaRPr sz="1400"/>
          </a:p>
          <a:p>
            <a:pPr indent="-342900" lvl="1" marL="914400" rtl="0" algn="l">
              <a:spcBef>
                <a:spcPts val="0"/>
              </a:spcBef>
              <a:spcAft>
                <a:spcPts val="0"/>
              </a:spcAft>
              <a:buSzPts val="1800"/>
              <a:buChar char="○"/>
            </a:pPr>
            <a:r>
              <a:rPr lang="en" sz="1400"/>
              <a:t>Then include </a:t>
            </a:r>
            <a:r>
              <a:rPr lang="en"/>
              <a:t>three-month return rate</a:t>
            </a:r>
            <a:r>
              <a:rPr lang="en" sz="1400"/>
              <a:t> as an additional factor when financial statement is </a:t>
            </a:r>
            <a:r>
              <a:rPr lang="en" sz="1400"/>
              <a:t>released</a:t>
            </a:r>
            <a:r>
              <a:rPr lang="en" sz="1400"/>
              <a:t>.</a:t>
            </a:r>
            <a:endParaRPr sz="1400"/>
          </a:p>
          <a:p>
            <a:pPr indent="-342900" lvl="1" marL="914400" rtl="0" algn="l">
              <a:spcBef>
                <a:spcPts val="0"/>
              </a:spcBef>
              <a:spcAft>
                <a:spcPts val="0"/>
              </a:spcAft>
              <a:buSzPts val="1800"/>
              <a:buChar char="○"/>
            </a:pPr>
            <a:r>
              <a:rPr lang="en" sz="1400"/>
              <a:t>Use these factors to predict the stock return rate for the next 3 months and the standard deviation</a:t>
            </a:r>
            <a:endParaRPr sz="1400"/>
          </a:p>
          <a:p>
            <a:pPr indent="0" lvl="0" marL="914400" rtl="0" algn="l">
              <a:spcBef>
                <a:spcPts val="0"/>
              </a:spcBef>
              <a:spcAft>
                <a:spcPts val="0"/>
              </a:spcAft>
              <a:buNone/>
            </a:pPr>
            <a:r>
              <a:t/>
            </a:r>
            <a:endParaRPr b="1" sz="1800"/>
          </a:p>
          <a:p>
            <a:pPr indent="0" lvl="0" marL="0" rtl="0" algn="l">
              <a:spcBef>
                <a:spcPts val="0"/>
              </a:spcBef>
              <a:spcAft>
                <a:spcPts val="0"/>
              </a:spcAft>
              <a:buNone/>
            </a:pPr>
            <a:r>
              <a:t/>
            </a:r>
            <a:endParaRPr b="1"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The Best Model</a:t>
            </a:r>
            <a:r>
              <a:rPr b="1" lang="en" sz="2400"/>
              <a:t> - Quarterly SD</a:t>
            </a:r>
            <a:endParaRPr b="1" sz="2400"/>
          </a:p>
        </p:txBody>
      </p:sp>
      <p:graphicFrame>
        <p:nvGraphicFramePr>
          <p:cNvPr id="365" name="Google Shape;365;p49"/>
          <p:cNvGraphicFramePr/>
          <p:nvPr/>
        </p:nvGraphicFramePr>
        <p:xfrm>
          <a:off x="554138" y="2476825"/>
          <a:ext cx="3000000" cy="3000000"/>
        </p:xfrm>
        <a:graphic>
          <a:graphicData uri="http://schemas.openxmlformats.org/drawingml/2006/table">
            <a:tbl>
              <a:tblPr>
                <a:noFill/>
                <a:tableStyleId>{FEF7B5D7-8664-4E55-8DBE-E1E0C1D60A85}</a:tableStyleId>
              </a:tblPr>
              <a:tblGrid>
                <a:gridCol w="2008925"/>
                <a:gridCol w="2008925"/>
                <a:gridCol w="2008925"/>
                <a:gridCol w="2008925"/>
              </a:tblGrid>
              <a:tr h="566300">
                <a:tc>
                  <a:txBody>
                    <a:bodyPr/>
                    <a:lstStyle/>
                    <a:p>
                      <a:pPr indent="0" lvl="0" marL="0" rtl="0" algn="ctr">
                        <a:spcBef>
                          <a:spcPts val="0"/>
                        </a:spcBef>
                        <a:spcAft>
                          <a:spcPts val="0"/>
                        </a:spcAft>
                        <a:buNone/>
                      </a:pPr>
                      <a:r>
                        <a:rPr b="1" lang="en"/>
                        <a:t>Type</a:t>
                      </a:r>
                      <a:endParaRPr b="1"/>
                    </a:p>
                  </a:txBody>
                  <a:tcPr marT="91425" marB="91425" marR="91425" marL="91425"/>
                </a:tc>
                <a:tc>
                  <a:txBody>
                    <a:bodyPr/>
                    <a:lstStyle/>
                    <a:p>
                      <a:pPr indent="0" lvl="0" marL="0" rtl="0" algn="ctr">
                        <a:spcBef>
                          <a:spcPts val="0"/>
                        </a:spcBef>
                        <a:spcAft>
                          <a:spcPts val="0"/>
                        </a:spcAft>
                        <a:buNone/>
                      </a:pPr>
                      <a:r>
                        <a:rPr b="1" lang="en"/>
                        <a:t>λ</a:t>
                      </a:r>
                      <a:endParaRPr b="1"/>
                    </a:p>
                  </a:txBody>
                  <a:tcPr marT="91425" marB="91425" marR="91425" marL="91425"/>
                </a:tc>
                <a:tc>
                  <a:txBody>
                    <a:bodyPr/>
                    <a:lstStyle/>
                    <a:p>
                      <a:pPr indent="0" lvl="0" marL="0" rtl="0" algn="ctr">
                        <a:spcBef>
                          <a:spcPts val="0"/>
                        </a:spcBef>
                        <a:spcAft>
                          <a:spcPts val="0"/>
                        </a:spcAft>
                        <a:buNone/>
                      </a:pPr>
                      <a:r>
                        <a:rPr b="1" lang="en"/>
                        <a:t>Cross-validated RMSE</a:t>
                      </a:r>
                      <a:endParaRPr b="1"/>
                    </a:p>
                  </a:txBody>
                  <a:tcPr marT="91425" marB="91425" marR="91425" marL="91425"/>
                </a:tc>
                <a:tc>
                  <a:txBody>
                    <a:bodyPr/>
                    <a:lstStyle/>
                    <a:p>
                      <a:pPr indent="0" lvl="0" marL="0" rtl="0" algn="ctr">
                        <a:spcBef>
                          <a:spcPts val="0"/>
                        </a:spcBef>
                        <a:spcAft>
                          <a:spcPts val="0"/>
                        </a:spcAft>
                        <a:buNone/>
                      </a:pPr>
                      <a:r>
                        <a:rPr b="1" lang="en"/>
                        <a:t>Test RMSE</a:t>
                      </a:r>
                      <a:endParaRPr b="1"/>
                    </a:p>
                  </a:txBody>
                  <a:tcPr marT="91425" marB="91425" marR="91425" marL="91425"/>
                </a:tc>
              </a:tr>
              <a:tr h="566300">
                <a:tc>
                  <a:txBody>
                    <a:bodyPr/>
                    <a:lstStyle/>
                    <a:p>
                      <a:pPr indent="0" lvl="0" marL="0" rtl="0" algn="ctr">
                        <a:spcBef>
                          <a:spcPts val="0"/>
                        </a:spcBef>
                        <a:spcAft>
                          <a:spcPts val="0"/>
                        </a:spcAft>
                        <a:buNone/>
                      </a:pPr>
                      <a:r>
                        <a:rPr lang="en"/>
                        <a:t>Ridge</a:t>
                      </a:r>
                      <a:endParaRPr/>
                    </a:p>
                  </a:txBody>
                  <a:tcPr marT="91425" marB="91425" marR="91425" marL="91425"/>
                </a:tc>
                <a:tc>
                  <a:txBody>
                    <a:bodyPr/>
                    <a:lstStyle/>
                    <a:p>
                      <a:pPr indent="0" lvl="0" marL="0" rtl="0" algn="ctr">
                        <a:spcBef>
                          <a:spcPts val="0"/>
                        </a:spcBef>
                        <a:spcAft>
                          <a:spcPts val="0"/>
                        </a:spcAft>
                        <a:buNone/>
                      </a:pPr>
                      <a:r>
                        <a:rPr lang="en"/>
                        <a:t>0.0075</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0.0041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0.0040</a:t>
                      </a:r>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1303800" y="5223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Best Model Comparison - Quarterly SD</a:t>
            </a:r>
            <a:endParaRPr b="1" sz="1800"/>
          </a:p>
        </p:txBody>
      </p:sp>
      <p:grpSp>
        <p:nvGrpSpPr>
          <p:cNvPr id="371" name="Google Shape;371;p50"/>
          <p:cNvGrpSpPr/>
          <p:nvPr/>
        </p:nvGrpSpPr>
        <p:grpSpPr>
          <a:xfrm>
            <a:off x="398424" y="2369306"/>
            <a:ext cx="8347561" cy="2737952"/>
            <a:chOff x="243250" y="2180350"/>
            <a:chExt cx="8657500" cy="2963151"/>
          </a:xfrm>
        </p:grpSpPr>
        <p:pic>
          <p:nvPicPr>
            <p:cNvPr id="372" name="Google Shape;372;p50"/>
            <p:cNvPicPr preferRelativeResize="0"/>
            <p:nvPr/>
          </p:nvPicPr>
          <p:blipFill rotWithShape="1">
            <a:blip r:embed="rId3">
              <a:alphaModFix/>
            </a:blip>
            <a:srcRect b="0" l="0" r="5204" t="0"/>
            <a:stretch/>
          </p:blipFill>
          <p:spPr>
            <a:xfrm>
              <a:off x="4466050" y="2256550"/>
              <a:ext cx="4434699" cy="2886950"/>
            </a:xfrm>
            <a:prstGeom prst="rect">
              <a:avLst/>
            </a:prstGeom>
            <a:noFill/>
            <a:ln>
              <a:noFill/>
            </a:ln>
          </p:spPr>
        </p:pic>
        <p:pic>
          <p:nvPicPr>
            <p:cNvPr id="373" name="Google Shape;373;p50"/>
            <p:cNvPicPr preferRelativeResize="0"/>
            <p:nvPr/>
          </p:nvPicPr>
          <p:blipFill rotWithShape="1">
            <a:blip r:embed="rId4">
              <a:alphaModFix/>
            </a:blip>
            <a:srcRect b="0" l="2085" r="0" t="0"/>
            <a:stretch/>
          </p:blipFill>
          <p:spPr>
            <a:xfrm>
              <a:off x="243250" y="2180350"/>
              <a:ext cx="4158651" cy="2963151"/>
            </a:xfrm>
            <a:prstGeom prst="rect">
              <a:avLst/>
            </a:prstGeom>
            <a:noFill/>
            <a:ln>
              <a:noFill/>
            </a:ln>
          </p:spPr>
        </p:pic>
      </p:grpSp>
      <p:graphicFrame>
        <p:nvGraphicFramePr>
          <p:cNvPr id="374" name="Google Shape;374;p50"/>
          <p:cNvGraphicFramePr/>
          <p:nvPr/>
        </p:nvGraphicFramePr>
        <p:xfrm>
          <a:off x="2702725" y="1507925"/>
          <a:ext cx="3000000" cy="3000000"/>
        </p:xfrm>
        <a:graphic>
          <a:graphicData uri="http://schemas.openxmlformats.org/drawingml/2006/table">
            <a:tbl>
              <a:tblPr>
                <a:noFill/>
                <a:tableStyleId>{048BF41D-CADB-4B38-9C7A-B69F2B52DC68}</a:tableStyleId>
              </a:tblPr>
              <a:tblGrid>
                <a:gridCol w="1246175"/>
                <a:gridCol w="1246175"/>
                <a:gridCol w="1246175"/>
              </a:tblGrid>
              <a:tr h="330125">
                <a:tc>
                  <a:txBody>
                    <a:bodyPr/>
                    <a:lstStyle/>
                    <a:p>
                      <a:pPr indent="0" lvl="0" marL="0" marR="0" rtl="0" algn="ctr">
                        <a:lnSpc>
                          <a:spcPct val="100000"/>
                        </a:lnSpc>
                        <a:spcBef>
                          <a:spcPts val="0"/>
                        </a:spcBef>
                        <a:spcAft>
                          <a:spcPts val="0"/>
                        </a:spcAft>
                        <a:buNone/>
                      </a:pPr>
                      <a:r>
                        <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000"/>
                        <a:t>Quarterly Return</a:t>
                      </a:r>
                      <a:endParaRPr b="1" sz="1000" u="none" cap="none" strike="noStrike"/>
                    </a:p>
                  </a:txBody>
                  <a:tcPr marT="91425" marB="91425" marR="91425" marL="91425"/>
                </a:tc>
                <a:tc>
                  <a:txBody>
                    <a:bodyPr/>
                    <a:lstStyle/>
                    <a:p>
                      <a:pPr indent="0" lvl="0" marL="0" rtl="0" algn="ctr">
                        <a:spcBef>
                          <a:spcPts val="0"/>
                        </a:spcBef>
                        <a:spcAft>
                          <a:spcPts val="0"/>
                        </a:spcAft>
                        <a:buClr>
                          <a:srgbClr val="000000"/>
                        </a:buClr>
                        <a:buSzPts val="1400"/>
                        <a:buFont typeface="Arial"/>
                        <a:buNone/>
                      </a:pPr>
                      <a:r>
                        <a:rPr b="1" lang="en" sz="1000"/>
                        <a:t>Quarterly SD</a:t>
                      </a:r>
                      <a:endParaRPr b="1" sz="1000"/>
                    </a:p>
                  </a:txBody>
                  <a:tcPr marT="91425" marB="91425" marR="91425" marL="91425"/>
                </a:tc>
              </a:tr>
              <a:tr h="330125">
                <a:tc>
                  <a:txBody>
                    <a:bodyPr/>
                    <a:lstStyle/>
                    <a:p>
                      <a:pPr indent="0" lvl="0" marL="0" marR="0" rtl="0" algn="ctr">
                        <a:lnSpc>
                          <a:spcPct val="100000"/>
                        </a:lnSpc>
                        <a:spcBef>
                          <a:spcPts val="0"/>
                        </a:spcBef>
                        <a:spcAft>
                          <a:spcPts val="0"/>
                        </a:spcAft>
                        <a:buNone/>
                      </a:pPr>
                      <a:r>
                        <a:rPr b="1" lang="en" sz="1000"/>
                        <a:t>Test R-square</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000"/>
                        <a:t>0.0408</a:t>
                      </a:r>
                      <a:endParaRPr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000"/>
                        <a:t>0.4941</a:t>
                      </a:r>
                      <a:endParaRPr sz="1000" u="none" cap="none" strike="noStrike"/>
                    </a:p>
                  </a:txBody>
                  <a:tcPr marT="91425" marB="91425" marR="91425" marL="91425">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993475" y="1837350"/>
            <a:ext cx="7030500" cy="146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a:t>
            </a:r>
            <a:r>
              <a:rPr lang="en" sz="3000"/>
              <a:t>hank you</a:t>
            </a:r>
            <a:r>
              <a:rPr lang="en" sz="3000"/>
              <a:t>!</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rPr lang="en" sz="3000"/>
              <a:t>Q &amp; A</a:t>
            </a:r>
            <a:endParaRPr sz="3000"/>
          </a:p>
        </p:txBody>
      </p:sp>
      <p:pic>
        <p:nvPicPr>
          <p:cNvPr id="380" name="Google Shape;380;p51"/>
          <p:cNvPicPr preferRelativeResize="0"/>
          <p:nvPr/>
        </p:nvPicPr>
        <p:blipFill>
          <a:blip r:embed="rId3">
            <a:alphaModFix/>
          </a:blip>
          <a:stretch>
            <a:fillRect/>
          </a:stretch>
        </p:blipFill>
        <p:spPr>
          <a:xfrm>
            <a:off x="528925" y="1454725"/>
            <a:ext cx="2281475" cy="2234049"/>
          </a:xfrm>
          <a:prstGeom prst="rect">
            <a:avLst/>
          </a:prstGeom>
          <a:noFill/>
          <a:ln>
            <a:noFill/>
          </a:ln>
        </p:spPr>
      </p:pic>
      <p:pic>
        <p:nvPicPr>
          <p:cNvPr id="381" name="Google Shape;381;p51"/>
          <p:cNvPicPr preferRelativeResize="0"/>
          <p:nvPr/>
        </p:nvPicPr>
        <p:blipFill>
          <a:blip r:embed="rId4">
            <a:alphaModFix/>
          </a:blip>
          <a:stretch>
            <a:fillRect/>
          </a:stretch>
        </p:blipFill>
        <p:spPr>
          <a:xfrm>
            <a:off x="6044077" y="1454737"/>
            <a:ext cx="2789700" cy="2415074"/>
          </a:xfrm>
          <a:prstGeom prst="rect">
            <a:avLst/>
          </a:prstGeom>
          <a:noFill/>
          <a:ln>
            <a:noFill/>
          </a:ln>
        </p:spPr>
      </p:pic>
      <p:sp>
        <p:nvSpPr>
          <p:cNvPr id="382" name="Google Shape;382;p51"/>
          <p:cNvSpPr txBox="1"/>
          <p:nvPr/>
        </p:nvSpPr>
        <p:spPr>
          <a:xfrm>
            <a:off x="6252425" y="1698800"/>
            <a:ext cx="11325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veat"/>
                <a:ea typeface="Caveat"/>
                <a:cs typeface="Caveat"/>
                <a:sym typeface="Caveat"/>
              </a:rPr>
              <a:t>Solutions:</a:t>
            </a:r>
            <a:endParaRPr>
              <a:latin typeface="Caveat"/>
              <a:ea typeface="Caveat"/>
              <a:cs typeface="Caveat"/>
              <a:sym typeface="Cave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2"/>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t>EDA--Advanced, Relative Return Rate</a:t>
            </a:r>
            <a:endParaRPr b="1" sz="1800"/>
          </a:p>
        </p:txBody>
      </p:sp>
      <p:pic>
        <p:nvPicPr>
          <p:cNvPr id="388" name="Google Shape;388;p52"/>
          <p:cNvPicPr preferRelativeResize="0"/>
          <p:nvPr/>
        </p:nvPicPr>
        <p:blipFill>
          <a:blip r:embed="rId3">
            <a:alphaModFix/>
          </a:blip>
          <a:stretch>
            <a:fillRect/>
          </a:stretch>
        </p:blipFill>
        <p:spPr>
          <a:xfrm>
            <a:off x="162950" y="1750275"/>
            <a:ext cx="3964650" cy="2545075"/>
          </a:xfrm>
          <a:prstGeom prst="rect">
            <a:avLst/>
          </a:prstGeom>
          <a:noFill/>
          <a:ln>
            <a:noFill/>
          </a:ln>
        </p:spPr>
      </p:pic>
      <p:pic>
        <p:nvPicPr>
          <p:cNvPr id="389" name="Google Shape;389;p52"/>
          <p:cNvPicPr preferRelativeResize="0"/>
          <p:nvPr/>
        </p:nvPicPr>
        <p:blipFill>
          <a:blip r:embed="rId4">
            <a:alphaModFix/>
          </a:blip>
          <a:stretch>
            <a:fillRect/>
          </a:stretch>
        </p:blipFill>
        <p:spPr>
          <a:xfrm>
            <a:off x="4902250" y="1750275"/>
            <a:ext cx="3964650" cy="25450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3"/>
          <p:cNvSpPr txBox="1"/>
          <p:nvPr>
            <p:ph type="title"/>
          </p:nvPr>
        </p:nvSpPr>
        <p:spPr>
          <a:xfrm>
            <a:off x="1303800" y="598575"/>
            <a:ext cx="70305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EDA--Advanced,  Quarterly Standard Deviation</a:t>
            </a:r>
            <a:endParaRPr b="1" sz="1800">
              <a:solidFill>
                <a:schemeClr val="dk1"/>
              </a:solidFill>
            </a:endParaRPr>
          </a:p>
        </p:txBody>
      </p:sp>
      <p:pic>
        <p:nvPicPr>
          <p:cNvPr id="395" name="Google Shape;395;p53"/>
          <p:cNvPicPr preferRelativeResize="0"/>
          <p:nvPr/>
        </p:nvPicPr>
        <p:blipFill>
          <a:blip r:embed="rId3">
            <a:alphaModFix/>
          </a:blip>
          <a:stretch>
            <a:fillRect/>
          </a:stretch>
        </p:blipFill>
        <p:spPr>
          <a:xfrm>
            <a:off x="141850" y="1813575"/>
            <a:ext cx="3767477" cy="2418500"/>
          </a:xfrm>
          <a:prstGeom prst="rect">
            <a:avLst/>
          </a:prstGeom>
          <a:noFill/>
          <a:ln>
            <a:noFill/>
          </a:ln>
        </p:spPr>
      </p:pic>
      <p:pic>
        <p:nvPicPr>
          <p:cNvPr id="396" name="Google Shape;396;p53"/>
          <p:cNvPicPr preferRelativeResize="0"/>
          <p:nvPr/>
        </p:nvPicPr>
        <p:blipFill>
          <a:blip r:embed="rId4">
            <a:alphaModFix/>
          </a:blip>
          <a:stretch>
            <a:fillRect/>
          </a:stretch>
        </p:blipFill>
        <p:spPr>
          <a:xfrm>
            <a:off x="4951675" y="1813576"/>
            <a:ext cx="3767477" cy="24184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3"/>
          <p:cNvPicPr preferRelativeResize="0"/>
          <p:nvPr/>
        </p:nvPicPr>
        <p:blipFill>
          <a:blip r:embed="rId3">
            <a:alphaModFix/>
          </a:blip>
          <a:stretch>
            <a:fillRect/>
          </a:stretch>
        </p:blipFill>
        <p:spPr>
          <a:xfrm>
            <a:off x="2134258" y="836225"/>
            <a:ext cx="5163392" cy="3257626"/>
          </a:xfrm>
          <a:prstGeom prst="rect">
            <a:avLst/>
          </a:prstGeom>
          <a:noFill/>
          <a:ln>
            <a:noFill/>
          </a:ln>
        </p:spPr>
      </p:pic>
      <p:cxnSp>
        <p:nvCxnSpPr>
          <p:cNvPr id="154" name="Google Shape;154;p23"/>
          <p:cNvCxnSpPr/>
          <p:nvPr/>
        </p:nvCxnSpPr>
        <p:spPr>
          <a:xfrm>
            <a:off x="3615850" y="1024975"/>
            <a:ext cx="38700" cy="297480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23"/>
          <p:cNvCxnSpPr>
            <a:endCxn id="153" idx="2"/>
          </p:cNvCxnSpPr>
          <p:nvPr/>
        </p:nvCxnSpPr>
        <p:spPr>
          <a:xfrm>
            <a:off x="4715955" y="1011351"/>
            <a:ext cx="0" cy="30825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23"/>
          <p:cNvCxnSpPr/>
          <p:nvPr/>
        </p:nvCxnSpPr>
        <p:spPr>
          <a:xfrm>
            <a:off x="5182775" y="1004725"/>
            <a:ext cx="0" cy="312480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23"/>
          <p:cNvCxnSpPr/>
          <p:nvPr/>
        </p:nvCxnSpPr>
        <p:spPr>
          <a:xfrm>
            <a:off x="5671800" y="1011475"/>
            <a:ext cx="0" cy="31065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3"/>
          <p:cNvSpPr/>
          <p:nvPr/>
        </p:nvSpPr>
        <p:spPr>
          <a:xfrm rot="-5400000">
            <a:off x="4015450" y="3775725"/>
            <a:ext cx="323100" cy="107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txBox="1"/>
          <p:nvPr/>
        </p:nvSpPr>
        <p:spPr>
          <a:xfrm>
            <a:off x="1331975" y="4405725"/>
            <a:ext cx="24315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Factors calculated using time series stock price.</a:t>
            </a:r>
            <a:endParaRPr>
              <a:latin typeface="Nunito"/>
              <a:ea typeface="Nunito"/>
              <a:cs typeface="Nunito"/>
              <a:sym typeface="Nunito"/>
            </a:endParaRPr>
          </a:p>
        </p:txBody>
      </p:sp>
      <p:sp>
        <p:nvSpPr>
          <p:cNvPr id="160" name="Google Shape;160;p23"/>
          <p:cNvSpPr txBox="1"/>
          <p:nvPr/>
        </p:nvSpPr>
        <p:spPr>
          <a:xfrm>
            <a:off x="1685800" y="347425"/>
            <a:ext cx="2745000" cy="5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Factors calculated based on financial statements at fiscal year end</a:t>
            </a:r>
            <a:endParaRPr>
              <a:latin typeface="Nunito"/>
              <a:ea typeface="Nunito"/>
              <a:cs typeface="Nunito"/>
              <a:sym typeface="Nunito"/>
            </a:endParaRPr>
          </a:p>
        </p:txBody>
      </p:sp>
      <p:sp>
        <p:nvSpPr>
          <p:cNvPr id="161" name="Google Shape;161;p23"/>
          <p:cNvSpPr/>
          <p:nvPr/>
        </p:nvSpPr>
        <p:spPr>
          <a:xfrm rot="-5400000">
            <a:off x="4784350" y="4076025"/>
            <a:ext cx="323100" cy="477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txBox="1"/>
          <p:nvPr/>
        </p:nvSpPr>
        <p:spPr>
          <a:xfrm>
            <a:off x="4851175" y="4595250"/>
            <a:ext cx="28548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3-month return rate as an additional factor</a:t>
            </a:r>
            <a:endParaRPr>
              <a:latin typeface="Nunito"/>
              <a:ea typeface="Nunito"/>
              <a:cs typeface="Nunito"/>
              <a:sym typeface="Nunito"/>
            </a:endParaRPr>
          </a:p>
        </p:txBody>
      </p:sp>
      <p:sp>
        <p:nvSpPr>
          <p:cNvPr id="163" name="Google Shape;163;p23"/>
          <p:cNvSpPr txBox="1"/>
          <p:nvPr/>
        </p:nvSpPr>
        <p:spPr>
          <a:xfrm>
            <a:off x="5649600" y="472275"/>
            <a:ext cx="3494400" cy="5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Prediction: 4-6 month relative return rate and s</a:t>
            </a:r>
            <a:r>
              <a:rPr lang="en">
                <a:latin typeface="Nunito"/>
                <a:ea typeface="Nunito"/>
                <a:cs typeface="Nunito"/>
                <a:sym typeface="Nunito"/>
              </a:rPr>
              <a:t>tandard deviation </a:t>
            </a:r>
            <a:r>
              <a:rPr lang="en">
                <a:latin typeface="Nunito"/>
                <a:ea typeface="Nunito"/>
                <a:cs typeface="Nunito"/>
                <a:sym typeface="Nunito"/>
              </a:rPr>
              <a:t>as target variable</a:t>
            </a:r>
            <a:endParaRPr>
              <a:latin typeface="Nunito"/>
              <a:ea typeface="Nunito"/>
              <a:cs typeface="Nunito"/>
              <a:sym typeface="Nunito"/>
            </a:endParaRPr>
          </a:p>
        </p:txBody>
      </p:sp>
      <p:cxnSp>
        <p:nvCxnSpPr>
          <p:cNvPr id="164" name="Google Shape;164;p23"/>
          <p:cNvCxnSpPr>
            <a:stCxn id="163" idx="1"/>
            <a:endCxn id="165" idx="1"/>
          </p:cNvCxnSpPr>
          <p:nvPr/>
        </p:nvCxnSpPr>
        <p:spPr>
          <a:xfrm rot="10800000">
            <a:off x="5409600" y="699525"/>
            <a:ext cx="240000" cy="70500"/>
          </a:xfrm>
          <a:prstGeom prst="straightConnector1">
            <a:avLst/>
          </a:prstGeom>
          <a:noFill/>
          <a:ln cap="flat" cmpd="sng" w="28575">
            <a:solidFill>
              <a:schemeClr val="dk2"/>
            </a:solidFill>
            <a:prstDash val="solid"/>
            <a:round/>
            <a:headEnd len="med" w="med" type="none"/>
            <a:tailEnd len="med" w="med" type="triangle"/>
          </a:ln>
        </p:spPr>
      </p:cxnSp>
      <p:cxnSp>
        <p:nvCxnSpPr>
          <p:cNvPr id="166" name="Google Shape;166;p23"/>
          <p:cNvCxnSpPr/>
          <p:nvPr/>
        </p:nvCxnSpPr>
        <p:spPr>
          <a:xfrm>
            <a:off x="4277338" y="1024975"/>
            <a:ext cx="416400" cy="127500"/>
          </a:xfrm>
          <a:prstGeom prst="straightConnector1">
            <a:avLst/>
          </a:prstGeom>
          <a:noFill/>
          <a:ln cap="flat" cmpd="sng" w="28575">
            <a:solidFill>
              <a:schemeClr val="dk2"/>
            </a:solidFill>
            <a:prstDash val="solid"/>
            <a:round/>
            <a:headEnd len="med" w="med" type="none"/>
            <a:tailEnd len="med" w="med" type="triangle"/>
          </a:ln>
        </p:spPr>
      </p:cxnSp>
      <p:cxnSp>
        <p:nvCxnSpPr>
          <p:cNvPr id="167" name="Google Shape;167;p23"/>
          <p:cNvCxnSpPr>
            <a:endCxn id="158" idx="1"/>
          </p:cNvCxnSpPr>
          <p:nvPr/>
        </p:nvCxnSpPr>
        <p:spPr>
          <a:xfrm flipH="1" rot="10800000">
            <a:off x="3391600" y="4476225"/>
            <a:ext cx="785400" cy="266100"/>
          </a:xfrm>
          <a:prstGeom prst="straightConnector1">
            <a:avLst/>
          </a:prstGeom>
          <a:noFill/>
          <a:ln cap="flat" cmpd="sng" w="28575">
            <a:solidFill>
              <a:schemeClr val="dk2"/>
            </a:solidFill>
            <a:prstDash val="solid"/>
            <a:round/>
            <a:headEnd len="med" w="med" type="none"/>
            <a:tailEnd len="med" w="med" type="triangle"/>
          </a:ln>
        </p:spPr>
      </p:cxnSp>
      <p:cxnSp>
        <p:nvCxnSpPr>
          <p:cNvPr id="168" name="Google Shape;168;p23"/>
          <p:cNvCxnSpPr/>
          <p:nvPr/>
        </p:nvCxnSpPr>
        <p:spPr>
          <a:xfrm rot="10800000">
            <a:off x="4946000" y="4499825"/>
            <a:ext cx="283500" cy="175200"/>
          </a:xfrm>
          <a:prstGeom prst="straightConnector1">
            <a:avLst/>
          </a:prstGeom>
          <a:noFill/>
          <a:ln cap="flat" cmpd="sng" w="28575">
            <a:solidFill>
              <a:schemeClr val="dk2"/>
            </a:solidFill>
            <a:prstDash val="solid"/>
            <a:round/>
            <a:headEnd len="med" w="med" type="none"/>
            <a:tailEnd len="med" w="med" type="triangle"/>
          </a:ln>
        </p:spPr>
      </p:cxnSp>
      <p:sp>
        <p:nvSpPr>
          <p:cNvPr id="169" name="Google Shape;169;p23"/>
          <p:cNvSpPr txBox="1"/>
          <p:nvPr/>
        </p:nvSpPr>
        <p:spPr>
          <a:xfrm>
            <a:off x="3451475" y="3539675"/>
            <a:ext cx="9792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-6mo</a:t>
            </a:r>
            <a:endParaRPr>
              <a:latin typeface="Nunito"/>
              <a:ea typeface="Nunito"/>
              <a:cs typeface="Nunito"/>
              <a:sym typeface="Nunito"/>
            </a:endParaRPr>
          </a:p>
        </p:txBody>
      </p:sp>
      <p:sp>
        <p:nvSpPr>
          <p:cNvPr id="170" name="Google Shape;170;p23"/>
          <p:cNvSpPr txBox="1"/>
          <p:nvPr/>
        </p:nvSpPr>
        <p:spPr>
          <a:xfrm>
            <a:off x="4456300" y="3539675"/>
            <a:ext cx="9792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0</a:t>
            </a:r>
            <a:r>
              <a:rPr lang="en">
                <a:latin typeface="Nunito"/>
                <a:ea typeface="Nunito"/>
                <a:cs typeface="Nunito"/>
                <a:sym typeface="Nunito"/>
              </a:rPr>
              <a:t>mo</a:t>
            </a:r>
            <a:endParaRPr>
              <a:latin typeface="Nunito"/>
              <a:ea typeface="Nunito"/>
              <a:cs typeface="Nunito"/>
              <a:sym typeface="Nunito"/>
            </a:endParaRPr>
          </a:p>
        </p:txBody>
      </p:sp>
      <p:sp>
        <p:nvSpPr>
          <p:cNvPr id="171" name="Google Shape;171;p23"/>
          <p:cNvSpPr txBox="1"/>
          <p:nvPr/>
        </p:nvSpPr>
        <p:spPr>
          <a:xfrm>
            <a:off x="5001225" y="3539675"/>
            <a:ext cx="9792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3</a:t>
            </a:r>
            <a:r>
              <a:rPr lang="en">
                <a:latin typeface="Nunito"/>
                <a:ea typeface="Nunito"/>
                <a:cs typeface="Nunito"/>
                <a:sym typeface="Nunito"/>
              </a:rPr>
              <a:t>mo</a:t>
            </a:r>
            <a:endParaRPr>
              <a:latin typeface="Nunito"/>
              <a:ea typeface="Nunito"/>
              <a:cs typeface="Nunito"/>
              <a:sym typeface="Nunito"/>
            </a:endParaRPr>
          </a:p>
        </p:txBody>
      </p:sp>
      <p:sp>
        <p:nvSpPr>
          <p:cNvPr id="172" name="Google Shape;172;p23"/>
          <p:cNvSpPr txBox="1"/>
          <p:nvPr/>
        </p:nvSpPr>
        <p:spPr>
          <a:xfrm>
            <a:off x="5461125" y="3539675"/>
            <a:ext cx="9792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6</a:t>
            </a:r>
            <a:r>
              <a:rPr lang="en">
                <a:latin typeface="Nunito"/>
                <a:ea typeface="Nunito"/>
                <a:cs typeface="Nunito"/>
                <a:sym typeface="Nunito"/>
              </a:rPr>
              <a:t>mo</a:t>
            </a:r>
            <a:endParaRPr>
              <a:latin typeface="Nunito"/>
              <a:ea typeface="Nunito"/>
              <a:cs typeface="Nunito"/>
              <a:sym typeface="Nunito"/>
            </a:endParaRPr>
          </a:p>
        </p:txBody>
      </p:sp>
      <p:sp>
        <p:nvSpPr>
          <p:cNvPr id="165" name="Google Shape;165;p23"/>
          <p:cNvSpPr/>
          <p:nvPr/>
        </p:nvSpPr>
        <p:spPr>
          <a:xfrm rot="5400000">
            <a:off x="5248075" y="622375"/>
            <a:ext cx="323100" cy="477300"/>
          </a:xfrm>
          <a:prstGeom prst="leftBrace">
            <a:avLst>
              <a:gd fmla="val 36931"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4"/>
          <p:cNvSpPr/>
          <p:nvPr/>
        </p:nvSpPr>
        <p:spPr>
          <a:xfrm>
            <a:off x="0" y="0"/>
            <a:ext cx="9144000" cy="514350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178" name="Google Shape;178;p24"/>
          <p:cNvSpPr txBox="1"/>
          <p:nvPr>
            <p:ph type="title"/>
          </p:nvPr>
        </p:nvSpPr>
        <p:spPr>
          <a:xfrm>
            <a:off x="685346" y="457200"/>
            <a:ext cx="2309062" cy="727838"/>
          </a:xfrm>
          <a:prstGeom prst="rect">
            <a:avLst/>
          </a:prstGeom>
          <a:noFill/>
          <a:ln>
            <a:noFill/>
          </a:ln>
          <a:effectLst>
            <a:outerShdw blurRad="25400">
              <a:srgbClr val="000000">
                <a:alpha val="45882"/>
              </a:srgbClr>
            </a:outerShdw>
          </a:effectLst>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lt2"/>
              </a:buClr>
              <a:buSzPts val="2100"/>
              <a:buFont typeface="Lustria"/>
              <a:buNone/>
            </a:pPr>
            <a:r>
              <a:rPr lang="en" sz="2100">
                <a:solidFill>
                  <a:srgbClr val="FFFFFF"/>
                </a:solidFill>
              </a:rPr>
              <a:t>Pie Chart </a:t>
            </a:r>
            <a:endParaRPr sz="2100">
              <a:solidFill>
                <a:srgbClr val="FFFFFF"/>
              </a:solidFill>
            </a:endParaRPr>
          </a:p>
        </p:txBody>
      </p:sp>
      <p:sp>
        <p:nvSpPr>
          <p:cNvPr id="179" name="Google Shape;179;p24"/>
          <p:cNvSpPr txBox="1"/>
          <p:nvPr>
            <p:ph idx="1" type="body"/>
          </p:nvPr>
        </p:nvSpPr>
        <p:spPr>
          <a:xfrm>
            <a:off x="685346" y="1299337"/>
            <a:ext cx="2309062" cy="3044063"/>
          </a:xfrm>
          <a:prstGeom prst="rect">
            <a:avLst/>
          </a:prstGeom>
          <a:noFill/>
          <a:ln>
            <a:noFill/>
          </a:ln>
          <a:effectLst>
            <a:outerShdw blurRad="25400">
              <a:srgbClr val="000000">
                <a:alpha val="45882"/>
              </a:srgbClr>
            </a:outerShdw>
          </a:effectLst>
        </p:spPr>
        <p:txBody>
          <a:bodyPr anchorCtr="0" anchor="t" bIns="34275" lIns="68575" spcFirstLastPara="1" rIns="68575" wrap="square" tIns="34275">
            <a:noAutofit/>
          </a:bodyPr>
          <a:lstStyle/>
          <a:p>
            <a:pPr indent="-228600" lvl="0" marL="254000" rtl="0" algn="l">
              <a:lnSpc>
                <a:spcPct val="100000"/>
              </a:lnSpc>
              <a:spcBef>
                <a:spcPts val="0"/>
              </a:spcBef>
              <a:spcAft>
                <a:spcPts val="0"/>
              </a:spcAft>
              <a:buClr>
                <a:srgbClr val="FFFFFF"/>
              </a:buClr>
              <a:buSzPts val="800"/>
              <a:buChar char="●"/>
            </a:pPr>
            <a:r>
              <a:rPr lang="en" sz="1200">
                <a:solidFill>
                  <a:srgbClr val="FFFFFF"/>
                </a:solidFill>
              </a:rPr>
              <a:t>Show the ratio of companies in different industry</a:t>
            </a:r>
            <a:endParaRPr sz="1100">
              <a:solidFill>
                <a:srgbClr val="FFFFFF"/>
              </a:solidFill>
            </a:endParaRPr>
          </a:p>
          <a:p>
            <a:pPr indent="0" lvl="0" marL="25400" rtl="0" algn="l">
              <a:lnSpc>
                <a:spcPct val="100000"/>
              </a:lnSpc>
              <a:spcBef>
                <a:spcPts val="700"/>
              </a:spcBef>
              <a:spcAft>
                <a:spcPts val="0"/>
              </a:spcAft>
              <a:buSzPts val="800"/>
              <a:buNone/>
            </a:pPr>
            <a:r>
              <a:t/>
            </a:r>
            <a:endParaRPr sz="1200"/>
          </a:p>
        </p:txBody>
      </p:sp>
      <p:pic>
        <p:nvPicPr>
          <p:cNvPr id="180" name="Google Shape;180;p24"/>
          <p:cNvPicPr preferRelativeResize="0"/>
          <p:nvPr/>
        </p:nvPicPr>
        <p:blipFill rotWithShape="1">
          <a:blip r:embed="rId4">
            <a:alphaModFix/>
          </a:blip>
          <a:srcRect b="1446" l="0" r="2806" t="964"/>
          <a:stretch/>
        </p:blipFill>
        <p:spPr>
          <a:xfrm>
            <a:off x="3414713" y="1"/>
            <a:ext cx="5729287" cy="5143500"/>
          </a:xfrm>
          <a:prstGeom prst="rect">
            <a:avLst/>
          </a:prstGeom>
          <a:noFill/>
          <a:ln>
            <a:noFill/>
          </a:ln>
        </p:spPr>
      </p:pic>
      <p:pic>
        <p:nvPicPr>
          <p:cNvPr descr="A picture containing text&#10;&#10;Description automatically generated" id="181" name="Google Shape;181;p24"/>
          <p:cNvPicPr preferRelativeResize="0"/>
          <p:nvPr/>
        </p:nvPicPr>
        <p:blipFill rotWithShape="1">
          <a:blip r:embed="rId5">
            <a:alphaModFix/>
          </a:blip>
          <a:srcRect b="-4" l="20407" r="10247" t="0"/>
          <a:stretch/>
        </p:blipFill>
        <p:spPr>
          <a:xfrm>
            <a:off x="3490721" y="8"/>
            <a:ext cx="5653279" cy="51434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25"/>
          <p:cNvSpPr/>
          <p:nvPr/>
        </p:nvSpPr>
        <p:spPr>
          <a:xfrm>
            <a:off x="0" y="0"/>
            <a:ext cx="9144000" cy="5143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187" name="Google Shape;187;p25"/>
          <p:cNvSpPr/>
          <p:nvPr/>
        </p:nvSpPr>
        <p:spPr>
          <a:xfrm rot="5400000">
            <a:off x="771583" y="1039486"/>
            <a:ext cx="3023560" cy="3075313"/>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b="0" l="0" r="0" t="0"/>
            </a:stretch>
          </a:blipFill>
          <a:ln>
            <a:noFill/>
          </a:ln>
          <a:effectLst>
            <a:outerShdw blurRad="50800" rotWithShape="0" algn="tl" dir="5400000" dist="38100">
              <a:srgbClr val="000000">
                <a:alpha val="42745"/>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ustria"/>
              <a:ea typeface="Lustria"/>
              <a:cs typeface="Lustria"/>
              <a:sym typeface="Lustria"/>
            </a:endParaRPr>
          </a:p>
        </p:txBody>
      </p:sp>
      <p:sp>
        <p:nvSpPr>
          <p:cNvPr id="188" name="Google Shape;188;p25"/>
          <p:cNvSpPr txBox="1"/>
          <p:nvPr>
            <p:ph type="title"/>
          </p:nvPr>
        </p:nvSpPr>
        <p:spPr>
          <a:xfrm>
            <a:off x="987724" y="1255143"/>
            <a:ext cx="2613900" cy="1815300"/>
          </a:xfrm>
          <a:prstGeom prst="rect">
            <a:avLst/>
          </a:prstGeom>
          <a:noFill/>
          <a:ln>
            <a:noFill/>
          </a:ln>
          <a:effectLst>
            <a:outerShdw blurRad="25400">
              <a:srgbClr val="000000">
                <a:alpha val="45882"/>
              </a:srgbClr>
            </a:outerShdw>
          </a:effectLst>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lt2"/>
              </a:buClr>
              <a:buSzPts val="3000"/>
              <a:buFont typeface="Lustria"/>
              <a:buNone/>
            </a:pPr>
            <a:r>
              <a:rPr lang="en" sz="1100">
                <a:solidFill>
                  <a:srgbClr val="FFFFFF"/>
                </a:solidFill>
              </a:rPr>
              <a:t>S&amp;P 500 Tren</a:t>
            </a:r>
            <a:r>
              <a:rPr lang="en" sz="1100">
                <a:solidFill>
                  <a:srgbClr val="FFFFFF"/>
                </a:solidFill>
              </a:rPr>
              <a:t>d</a:t>
            </a:r>
            <a:endParaRPr sz="1100">
              <a:solidFill>
                <a:srgbClr val="FFFFFF"/>
              </a:solidFill>
            </a:endParaRPr>
          </a:p>
        </p:txBody>
      </p:sp>
      <p:sp>
        <p:nvSpPr>
          <p:cNvPr id="189" name="Google Shape;189;p25"/>
          <p:cNvSpPr txBox="1"/>
          <p:nvPr>
            <p:ph idx="1" type="body"/>
          </p:nvPr>
        </p:nvSpPr>
        <p:spPr>
          <a:xfrm>
            <a:off x="987722" y="3118450"/>
            <a:ext cx="2613804" cy="769908"/>
          </a:xfrm>
          <a:prstGeom prst="rect">
            <a:avLst/>
          </a:prstGeom>
          <a:noFill/>
          <a:ln>
            <a:noFill/>
          </a:ln>
          <a:effectLst>
            <a:outerShdw blurRad="25400">
              <a:srgbClr val="000000">
                <a:alpha val="45882"/>
              </a:srgbClr>
            </a:outerShdw>
          </a:effectLst>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lang="en" sz="1100">
                <a:solidFill>
                  <a:srgbClr val="FFB043"/>
                </a:solidFill>
              </a:rPr>
              <a:t>Show the trend of S&amp;P 500 index from 2011 to 2016</a:t>
            </a:r>
            <a:endParaRPr sz="1100"/>
          </a:p>
        </p:txBody>
      </p:sp>
      <p:pic>
        <p:nvPicPr>
          <p:cNvPr descr="A screenshot of a cell phone&#10;&#10;Description automatically generated" id="190" name="Google Shape;190;p25"/>
          <p:cNvPicPr preferRelativeResize="0"/>
          <p:nvPr/>
        </p:nvPicPr>
        <p:blipFill rotWithShape="1">
          <a:blip r:embed="rId4">
            <a:alphaModFix/>
          </a:blip>
          <a:srcRect b="0" l="0" r="0" t="0"/>
          <a:stretch/>
        </p:blipFill>
        <p:spPr>
          <a:xfrm>
            <a:off x="4303620" y="1197064"/>
            <a:ext cx="4357780" cy="27493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6"/>
          <p:cNvSpPr/>
          <p:nvPr/>
        </p:nvSpPr>
        <p:spPr>
          <a:xfrm>
            <a:off x="0" y="0"/>
            <a:ext cx="9144000" cy="5143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ustria"/>
              <a:ea typeface="Lustria"/>
              <a:cs typeface="Lustria"/>
              <a:sym typeface="Lustria"/>
            </a:endParaRPr>
          </a:p>
        </p:txBody>
      </p:sp>
      <p:sp>
        <p:nvSpPr>
          <p:cNvPr id="196" name="Google Shape;196;p26"/>
          <p:cNvSpPr/>
          <p:nvPr/>
        </p:nvSpPr>
        <p:spPr>
          <a:xfrm rot="5400000">
            <a:off x="-88902" y="1028702"/>
            <a:ext cx="4218317" cy="3075313"/>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b="0" l="0" r="0" t="0"/>
            </a:stretch>
          </a:blipFill>
          <a:ln>
            <a:noFill/>
          </a:ln>
          <a:effectLst>
            <a:outerShdw blurRad="50800" rotWithShape="0" algn="tl" dir="5400000" dist="38100">
              <a:srgbClr val="000000">
                <a:alpha val="42745"/>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Lustria"/>
              <a:ea typeface="Lustria"/>
              <a:cs typeface="Lustria"/>
              <a:sym typeface="Lustria"/>
            </a:endParaRPr>
          </a:p>
        </p:txBody>
      </p:sp>
      <p:sp>
        <p:nvSpPr>
          <p:cNvPr id="197" name="Google Shape;197;p26"/>
          <p:cNvSpPr txBox="1"/>
          <p:nvPr>
            <p:ph type="title"/>
          </p:nvPr>
        </p:nvSpPr>
        <p:spPr>
          <a:xfrm>
            <a:off x="779929" y="634040"/>
            <a:ext cx="2602732" cy="800017"/>
          </a:xfrm>
          <a:prstGeom prst="rect">
            <a:avLst/>
          </a:prstGeom>
          <a:noFill/>
          <a:ln>
            <a:noFill/>
          </a:ln>
          <a:effectLst>
            <a:outerShdw blurRad="25400">
              <a:srgbClr val="000000">
                <a:alpha val="45882"/>
              </a:srgbClr>
            </a:outerShdw>
          </a:effectLst>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lt2"/>
              </a:buClr>
              <a:buSzPts val="1800"/>
              <a:buFont typeface="Lustria"/>
              <a:buNone/>
            </a:pPr>
            <a:r>
              <a:rPr lang="en" sz="1800">
                <a:solidFill>
                  <a:srgbClr val="FFFFFF"/>
                </a:solidFill>
              </a:rPr>
              <a:t>Apple Stock Price</a:t>
            </a:r>
            <a:endParaRPr sz="1100">
              <a:solidFill>
                <a:srgbClr val="FFFFFF"/>
              </a:solidFill>
            </a:endParaRPr>
          </a:p>
        </p:txBody>
      </p:sp>
      <p:sp>
        <p:nvSpPr>
          <p:cNvPr id="198" name="Google Shape;198;p26"/>
          <p:cNvSpPr txBox="1"/>
          <p:nvPr>
            <p:ph idx="1" type="body"/>
          </p:nvPr>
        </p:nvSpPr>
        <p:spPr>
          <a:xfrm>
            <a:off x="779929" y="1610896"/>
            <a:ext cx="2554180" cy="2624672"/>
          </a:xfrm>
          <a:prstGeom prst="rect">
            <a:avLst/>
          </a:prstGeom>
          <a:noFill/>
          <a:ln>
            <a:noFill/>
          </a:ln>
          <a:effectLst>
            <a:outerShdw blurRad="25400">
              <a:srgbClr val="000000">
                <a:alpha val="45882"/>
              </a:srgbClr>
            </a:outerShdw>
          </a:effectLst>
        </p:spPr>
        <p:txBody>
          <a:bodyPr anchorCtr="0" anchor="t" bIns="34275" lIns="68575" spcFirstLastPara="1" rIns="68575" wrap="square" tIns="34275">
            <a:noAutofit/>
          </a:bodyPr>
          <a:lstStyle/>
          <a:p>
            <a:pPr indent="-228600" lvl="0" marL="254000" rtl="0" algn="l">
              <a:lnSpc>
                <a:spcPct val="100000"/>
              </a:lnSpc>
              <a:spcBef>
                <a:spcPts val="0"/>
              </a:spcBef>
              <a:spcAft>
                <a:spcPts val="0"/>
              </a:spcAft>
              <a:buClr>
                <a:srgbClr val="FFFFFF"/>
              </a:buClr>
              <a:buSzPts val="800"/>
              <a:buChar char="●"/>
            </a:pPr>
            <a:r>
              <a:rPr lang="en" sz="1200">
                <a:solidFill>
                  <a:srgbClr val="FFFFFF"/>
                </a:solidFill>
              </a:rPr>
              <a:t>Show the trend of stock price of Apple in 2016</a:t>
            </a:r>
            <a:endParaRPr sz="1100">
              <a:solidFill>
                <a:srgbClr val="FFFFFF"/>
              </a:solidFill>
            </a:endParaRPr>
          </a:p>
          <a:p>
            <a:pPr indent="-228600" lvl="0" marL="254000" rtl="0" algn="l">
              <a:lnSpc>
                <a:spcPct val="100000"/>
              </a:lnSpc>
              <a:spcBef>
                <a:spcPts val="700"/>
              </a:spcBef>
              <a:spcAft>
                <a:spcPts val="0"/>
              </a:spcAft>
              <a:buClr>
                <a:srgbClr val="FFFFFF"/>
              </a:buClr>
              <a:buSzPts val="800"/>
              <a:buChar char="●"/>
            </a:pPr>
            <a:r>
              <a:rPr lang="en" sz="1200">
                <a:solidFill>
                  <a:srgbClr val="FFFFFF"/>
                </a:solidFill>
              </a:rPr>
              <a:t>Show four metrics: Lows, Highs, Open, and Close</a:t>
            </a:r>
            <a:endParaRPr sz="1100">
              <a:solidFill>
                <a:srgbClr val="FFFFFF"/>
              </a:solidFill>
            </a:endParaRPr>
          </a:p>
          <a:p>
            <a:pPr indent="-177800" lvl="0" marL="254000" rtl="0" algn="l">
              <a:lnSpc>
                <a:spcPct val="100000"/>
              </a:lnSpc>
              <a:spcBef>
                <a:spcPts val="700"/>
              </a:spcBef>
              <a:spcAft>
                <a:spcPts val="0"/>
              </a:spcAft>
              <a:buSzPts val="800"/>
              <a:buNone/>
            </a:pPr>
            <a:r>
              <a:t/>
            </a:r>
            <a:endParaRPr sz="1200"/>
          </a:p>
        </p:txBody>
      </p:sp>
      <p:pic>
        <p:nvPicPr>
          <p:cNvPr id="199" name="Google Shape;199;p26"/>
          <p:cNvPicPr preferRelativeResize="0"/>
          <p:nvPr/>
        </p:nvPicPr>
        <p:blipFill>
          <a:blip r:embed="rId4">
            <a:alphaModFix/>
          </a:blip>
          <a:stretch>
            <a:fillRect/>
          </a:stretch>
        </p:blipFill>
        <p:spPr>
          <a:xfrm>
            <a:off x="3666175" y="719075"/>
            <a:ext cx="5477825" cy="3773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7"/>
          <p:cNvSpPr/>
          <p:nvPr/>
        </p:nvSpPr>
        <p:spPr>
          <a:xfrm>
            <a:off x="0" y="0"/>
            <a:ext cx="9144000" cy="514350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ustria"/>
              <a:ea typeface="Lustria"/>
              <a:cs typeface="Lustria"/>
              <a:sym typeface="Lustria"/>
            </a:endParaRPr>
          </a:p>
        </p:txBody>
      </p:sp>
      <p:sp>
        <p:nvSpPr>
          <p:cNvPr id="205" name="Google Shape;205;p27"/>
          <p:cNvSpPr txBox="1"/>
          <p:nvPr>
            <p:ph type="ctrTitle"/>
          </p:nvPr>
        </p:nvSpPr>
        <p:spPr>
          <a:xfrm>
            <a:off x="1028020" y="3304903"/>
            <a:ext cx="7080025" cy="816252"/>
          </a:xfrm>
          <a:prstGeom prst="rect">
            <a:avLst/>
          </a:prstGeom>
          <a:noFill/>
          <a:ln>
            <a:noFill/>
          </a:ln>
          <a:effectLst>
            <a:outerShdw blurRad="25400">
              <a:srgbClr val="000000">
                <a:alpha val="45882"/>
              </a:srgbClr>
            </a:outerShdw>
          </a:effectLst>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lt2"/>
              </a:buClr>
              <a:buSzPts val="3600"/>
              <a:buFont typeface="Lustria"/>
              <a:buNone/>
            </a:pPr>
            <a:r>
              <a:rPr lang="en" sz="3600"/>
              <a:t>Candle Chart of Apple</a:t>
            </a:r>
            <a:endParaRPr sz="1100"/>
          </a:p>
        </p:txBody>
      </p:sp>
      <p:sp>
        <p:nvSpPr>
          <p:cNvPr id="206" name="Google Shape;206;p27"/>
          <p:cNvSpPr txBox="1"/>
          <p:nvPr>
            <p:ph idx="1" type="subTitle"/>
          </p:nvPr>
        </p:nvSpPr>
        <p:spPr>
          <a:xfrm>
            <a:off x="1028020" y="4121154"/>
            <a:ext cx="7080025" cy="466211"/>
          </a:xfrm>
          <a:prstGeom prst="rect">
            <a:avLst/>
          </a:prstGeom>
          <a:noFill/>
          <a:ln>
            <a:noFill/>
          </a:ln>
          <a:effectLst>
            <a:outerShdw blurRad="25400">
              <a:srgbClr val="000000">
                <a:alpha val="45882"/>
              </a:srgbClr>
            </a:outerShdw>
          </a:effectLst>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lang="en" sz="1100">
                <a:solidFill>
                  <a:srgbClr val="FF9200"/>
                </a:solidFill>
              </a:rPr>
              <a:t>Show both the price and volume of Apple in 2016</a:t>
            </a:r>
            <a:endParaRPr sz="1100">
              <a:solidFill>
                <a:srgbClr val="FF9200"/>
              </a:solidFill>
            </a:endParaRPr>
          </a:p>
          <a:p>
            <a:pPr indent="0" lvl="0" marL="0" rtl="0" algn="ctr">
              <a:lnSpc>
                <a:spcPct val="100000"/>
              </a:lnSpc>
              <a:spcBef>
                <a:spcPts val="800"/>
              </a:spcBef>
              <a:spcAft>
                <a:spcPts val="0"/>
              </a:spcAft>
              <a:buSzPts val="1100"/>
              <a:buNone/>
            </a:pPr>
            <a:r>
              <a:t/>
            </a:r>
            <a:endParaRPr sz="1100">
              <a:solidFill>
                <a:srgbClr val="FF9200"/>
              </a:solidFill>
            </a:endParaRPr>
          </a:p>
        </p:txBody>
      </p:sp>
      <p:pic>
        <p:nvPicPr>
          <p:cNvPr descr="A picture containing different, bunch, various, sitting&#10;&#10;Description automatically generated" id="207" name="Google Shape;207;p27"/>
          <p:cNvPicPr preferRelativeResize="0"/>
          <p:nvPr/>
        </p:nvPicPr>
        <p:blipFill rotWithShape="1">
          <a:blip r:embed="rId4">
            <a:alphaModFix/>
          </a:blip>
          <a:srcRect b="0" l="0" r="0" t="0"/>
          <a:stretch/>
        </p:blipFill>
        <p:spPr>
          <a:xfrm>
            <a:off x="2643081" y="482597"/>
            <a:ext cx="3862928" cy="24371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685346" y="457200"/>
            <a:ext cx="7765321" cy="727838"/>
          </a:xfrm>
          <a:prstGeom prst="rect">
            <a:avLst/>
          </a:prstGeom>
          <a:noFill/>
          <a:ln>
            <a:noFill/>
          </a:ln>
          <a:effectLst>
            <a:outerShdw blurRad="25400">
              <a:srgbClr val="000000">
                <a:alpha val="45882"/>
              </a:srgbClr>
            </a:outerShdw>
          </a:effectLst>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2"/>
              </a:buClr>
              <a:buSzPts val="3000"/>
              <a:buFont typeface="Lustria"/>
              <a:buNone/>
            </a:pPr>
            <a:r>
              <a:rPr b="1" lang="en" sz="1800"/>
              <a:t>Stock Prices Comparison</a:t>
            </a:r>
            <a:endParaRPr b="1" sz="1800"/>
          </a:p>
        </p:txBody>
      </p:sp>
      <p:sp>
        <p:nvSpPr>
          <p:cNvPr id="213" name="Google Shape;213;p28"/>
          <p:cNvSpPr txBox="1"/>
          <p:nvPr>
            <p:ph idx="1" type="body"/>
          </p:nvPr>
        </p:nvSpPr>
        <p:spPr>
          <a:xfrm>
            <a:off x="784510" y="1391365"/>
            <a:ext cx="3573573" cy="519371"/>
          </a:xfrm>
          <a:prstGeom prst="rect">
            <a:avLst/>
          </a:prstGeom>
          <a:noFill/>
          <a:ln>
            <a:noFill/>
          </a:ln>
          <a:effectLst>
            <a:outerShdw blurRad="25400">
              <a:srgbClr val="000000">
                <a:alpha val="45882"/>
              </a:srgbClr>
            </a:outerShdw>
          </a:effectLst>
        </p:spPr>
        <p:txBody>
          <a:bodyPr anchorCtr="0" anchor="b" bIns="34275" lIns="68575" spcFirstLastPara="1" rIns="68575" wrap="square" tIns="34275">
            <a:noAutofit/>
          </a:bodyPr>
          <a:lstStyle/>
          <a:p>
            <a:pPr indent="0" lvl="0" marL="0" rtl="0" algn="ctr">
              <a:lnSpc>
                <a:spcPct val="100000"/>
              </a:lnSpc>
              <a:spcBef>
                <a:spcPts val="0"/>
              </a:spcBef>
              <a:spcAft>
                <a:spcPts val="0"/>
              </a:spcAft>
              <a:buSzPts val="1300"/>
              <a:buNone/>
            </a:pPr>
            <a:r>
              <a:rPr lang="en" sz="1100"/>
              <a:t>Netflix VS Disney</a:t>
            </a:r>
            <a:endParaRPr sz="1100"/>
          </a:p>
        </p:txBody>
      </p:sp>
      <p:pic>
        <p:nvPicPr>
          <p:cNvPr descr="A close up of a map&#10;&#10;Description automatically generated" id="214" name="Google Shape;214;p28"/>
          <p:cNvPicPr preferRelativeResize="0"/>
          <p:nvPr>
            <p:ph idx="2" type="body"/>
          </p:nvPr>
        </p:nvPicPr>
        <p:blipFill rotWithShape="1">
          <a:blip r:embed="rId3">
            <a:alphaModFix/>
          </a:blip>
          <a:srcRect b="0" l="0" r="0" t="0"/>
          <a:stretch/>
        </p:blipFill>
        <p:spPr>
          <a:xfrm>
            <a:off x="784622" y="2040514"/>
            <a:ext cx="3573065" cy="2254286"/>
          </a:xfrm>
          <a:prstGeom prst="rect">
            <a:avLst/>
          </a:prstGeom>
          <a:noFill/>
          <a:ln>
            <a:noFill/>
          </a:ln>
          <a:effectLst>
            <a:outerShdw blurRad="25400">
              <a:srgbClr val="000000">
                <a:alpha val="45882"/>
              </a:srgbClr>
            </a:outerShdw>
          </a:effectLst>
        </p:spPr>
      </p:pic>
      <p:sp>
        <p:nvSpPr>
          <p:cNvPr id="215" name="Google Shape;215;p28"/>
          <p:cNvSpPr txBox="1"/>
          <p:nvPr>
            <p:ph idx="3" type="body"/>
          </p:nvPr>
        </p:nvSpPr>
        <p:spPr>
          <a:xfrm>
            <a:off x="4772375" y="1391364"/>
            <a:ext cx="3584687" cy="519371"/>
          </a:xfrm>
          <a:prstGeom prst="rect">
            <a:avLst/>
          </a:prstGeom>
          <a:noFill/>
          <a:ln>
            <a:noFill/>
          </a:ln>
          <a:effectLst>
            <a:outerShdw blurRad="25400">
              <a:srgbClr val="000000">
                <a:alpha val="45882"/>
              </a:srgbClr>
            </a:outerShdw>
          </a:effectLst>
        </p:spPr>
        <p:txBody>
          <a:bodyPr anchorCtr="0" anchor="b" bIns="34275" lIns="68575" spcFirstLastPara="1" rIns="68575" wrap="square" tIns="34275">
            <a:noAutofit/>
          </a:bodyPr>
          <a:lstStyle/>
          <a:p>
            <a:pPr indent="0" lvl="0" marL="0" rtl="0" algn="ctr">
              <a:lnSpc>
                <a:spcPct val="100000"/>
              </a:lnSpc>
              <a:spcBef>
                <a:spcPts val="0"/>
              </a:spcBef>
              <a:spcAft>
                <a:spcPts val="0"/>
              </a:spcAft>
              <a:buSzPts val="1300"/>
              <a:buNone/>
            </a:pPr>
            <a:r>
              <a:rPr lang="en" sz="1100"/>
              <a:t>Amazon VS Walmart</a:t>
            </a:r>
            <a:endParaRPr sz="1100"/>
          </a:p>
        </p:txBody>
      </p:sp>
      <p:pic>
        <p:nvPicPr>
          <p:cNvPr descr="A close up of a map&#10;&#10;Description automatically generated" id="216" name="Google Shape;216;p28"/>
          <p:cNvPicPr preferRelativeResize="0"/>
          <p:nvPr>
            <p:ph idx="4" type="body"/>
          </p:nvPr>
        </p:nvPicPr>
        <p:blipFill rotWithShape="1">
          <a:blip r:embed="rId4">
            <a:alphaModFix/>
          </a:blip>
          <a:srcRect b="0" l="0" r="0" t="0"/>
          <a:stretch/>
        </p:blipFill>
        <p:spPr>
          <a:xfrm>
            <a:off x="4772025" y="2036758"/>
            <a:ext cx="3584972" cy="2261798"/>
          </a:xfrm>
          <a:prstGeom prst="rect">
            <a:avLst/>
          </a:prstGeom>
          <a:noFill/>
          <a:ln>
            <a:noFill/>
          </a:ln>
          <a:effectLst>
            <a:outerShdw blurRad="25400">
              <a:srgbClr val="000000">
                <a:alpha val="45882"/>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own Powerpoint Template_A_v1">
  <a:themeElements>
    <a:clrScheme name="Brown Theme">
      <a:dk1>
        <a:srgbClr val="000000"/>
      </a:dk1>
      <a:lt1>
        <a:srgbClr val="FFFFFF"/>
      </a:lt1>
      <a:dk2>
        <a:srgbClr val="575F6D"/>
      </a:dk2>
      <a:lt2>
        <a:srgbClr val="85939F"/>
      </a:lt2>
      <a:accent1>
        <a:srgbClr val="DF0000"/>
      </a:accent1>
      <a:accent2>
        <a:srgbClr val="FFFFFF"/>
      </a:accent2>
      <a:accent3>
        <a:srgbClr val="43BFE5"/>
      </a:accent3>
      <a:accent4>
        <a:srgbClr val="FFBE23"/>
      </a:accent4>
      <a:accent5>
        <a:srgbClr val="3E281F"/>
      </a:accent5>
      <a:accent6>
        <a:srgbClr val="85939F"/>
      </a:accent6>
      <a:hlink>
        <a:srgbClr val="A7A18B"/>
      </a:hlink>
      <a:folHlink>
        <a:srgbClr val="002B5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